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Dosis Light"/>
      <p:regular r:id="rId48"/>
      <p:bold r:id="rId49"/>
    </p:embeddedFont>
    <p:embeddedFont>
      <p:font typeface="Proxima Nova"/>
      <p:regular r:id="rId50"/>
      <p:bold r:id="rId51"/>
      <p:italic r:id="rId52"/>
      <p:boldItalic r:id="rId53"/>
    </p:embeddedFont>
    <p:embeddedFont>
      <p:font typeface="Roboto Medium"/>
      <p:regular r:id="rId54"/>
      <p:bold r:id="rId55"/>
      <p:italic r:id="rId56"/>
      <p:boldItalic r:id="rId57"/>
    </p:embeddedFont>
    <p:embeddedFont>
      <p:font typeface="Amatic SC"/>
      <p:regular r:id="rId58"/>
      <p:bold r:id="rId59"/>
    </p:embeddedFont>
    <p:embeddedFont>
      <p:font typeface="PT Serif"/>
      <p:regular r:id="rId60"/>
      <p:bold r:id="rId61"/>
      <p:italic r:id="rId62"/>
      <p:boldItalic r:id="rId63"/>
    </p:embeddedFont>
    <p:embeddedFont>
      <p:font typeface="Assistant Light"/>
      <p:regular r:id="rId64"/>
      <p:bold r:id="rId65"/>
    </p:embeddedFont>
    <p:embeddedFont>
      <p:font typeface="Assistant"/>
      <p:regular r:id="rId66"/>
      <p:bold r:id="rId67"/>
    </p:embeddedFont>
    <p:embeddedFont>
      <p:font typeface="Proxima Nova Semibold"/>
      <p:regular r:id="rId68"/>
      <p:bold r:id="rId69"/>
      <p:boldItalic r:id="rId70"/>
    </p:embeddedFont>
    <p:embeddedFont>
      <p:font typeface="Thasadith"/>
      <p:regular r:id="rId71"/>
      <p:bold r:id="rId72"/>
      <p:italic r:id="rId73"/>
      <p:boldItalic r:id="rId74"/>
    </p:embeddedFont>
    <p:embeddedFont>
      <p:font typeface="Marvel"/>
      <p:regular r:id="rId75"/>
      <p:bold r:id="rId76"/>
      <p:italic r:id="rId77"/>
      <p:boldItalic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021DE4-9DA9-4B10-A4E8-57F1B79F0A9B}">
  <a:tblStyle styleId="{43021DE4-9DA9-4B10-A4E8-57F1B79F0A9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DosisLight-regular.fntdata"/><Relationship Id="rId47" Type="http://schemas.openxmlformats.org/officeDocument/2006/relationships/slide" Target="slides/slide41.xml"/><Relationship Id="rId49" Type="http://schemas.openxmlformats.org/officeDocument/2006/relationships/font" Target="fonts/DosisLigh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Thasadith-italic.fntdata"/><Relationship Id="rId72" Type="http://schemas.openxmlformats.org/officeDocument/2006/relationships/font" Target="fonts/Thasadith-bold.fntdata"/><Relationship Id="rId31" Type="http://schemas.openxmlformats.org/officeDocument/2006/relationships/slide" Target="slides/slide25.xml"/><Relationship Id="rId75" Type="http://schemas.openxmlformats.org/officeDocument/2006/relationships/font" Target="fonts/Marvel-regular.fntdata"/><Relationship Id="rId30" Type="http://schemas.openxmlformats.org/officeDocument/2006/relationships/slide" Target="slides/slide24.xml"/><Relationship Id="rId74" Type="http://schemas.openxmlformats.org/officeDocument/2006/relationships/font" Target="fonts/Thasadith-boldItalic.fntdata"/><Relationship Id="rId33" Type="http://schemas.openxmlformats.org/officeDocument/2006/relationships/slide" Target="slides/slide27.xml"/><Relationship Id="rId77" Type="http://schemas.openxmlformats.org/officeDocument/2006/relationships/font" Target="fonts/Marvel-italic.fntdata"/><Relationship Id="rId32" Type="http://schemas.openxmlformats.org/officeDocument/2006/relationships/slide" Target="slides/slide26.xml"/><Relationship Id="rId76" Type="http://schemas.openxmlformats.org/officeDocument/2006/relationships/font" Target="fonts/Marvel-bold.fntdata"/><Relationship Id="rId35" Type="http://schemas.openxmlformats.org/officeDocument/2006/relationships/slide" Target="slides/slide29.xml"/><Relationship Id="rId34" Type="http://schemas.openxmlformats.org/officeDocument/2006/relationships/slide" Target="slides/slide28.xml"/><Relationship Id="rId78" Type="http://schemas.openxmlformats.org/officeDocument/2006/relationships/font" Target="fonts/Marvel-boldItalic.fntdata"/><Relationship Id="rId71" Type="http://schemas.openxmlformats.org/officeDocument/2006/relationships/font" Target="fonts/Thasadith-regular.fntdata"/><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TSerif-italic.fntdata"/><Relationship Id="rId61" Type="http://schemas.openxmlformats.org/officeDocument/2006/relationships/font" Target="fonts/PTSerif-bold.fntdata"/><Relationship Id="rId20" Type="http://schemas.openxmlformats.org/officeDocument/2006/relationships/slide" Target="slides/slide14.xml"/><Relationship Id="rId64" Type="http://schemas.openxmlformats.org/officeDocument/2006/relationships/font" Target="fonts/AssistantLight-regular.fntdata"/><Relationship Id="rId63" Type="http://schemas.openxmlformats.org/officeDocument/2006/relationships/font" Target="fonts/PTSerif-boldItalic.fntdata"/><Relationship Id="rId22" Type="http://schemas.openxmlformats.org/officeDocument/2006/relationships/slide" Target="slides/slide16.xml"/><Relationship Id="rId66" Type="http://schemas.openxmlformats.org/officeDocument/2006/relationships/font" Target="fonts/Assistant-regular.fntdata"/><Relationship Id="rId21" Type="http://schemas.openxmlformats.org/officeDocument/2006/relationships/slide" Target="slides/slide15.xml"/><Relationship Id="rId65" Type="http://schemas.openxmlformats.org/officeDocument/2006/relationships/font" Target="fonts/AssistantLight-bold.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Assistant-bold.fntdata"/><Relationship Id="rId60" Type="http://schemas.openxmlformats.org/officeDocument/2006/relationships/font" Target="fonts/PTSerif-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fntdata"/><Relationship Id="rId50" Type="http://schemas.openxmlformats.org/officeDocument/2006/relationships/font" Target="fonts/ProximaNova-regular.fntdata"/><Relationship Id="rId53" Type="http://schemas.openxmlformats.org/officeDocument/2006/relationships/font" Target="fonts/ProximaNova-boldItalic.fntdata"/><Relationship Id="rId52" Type="http://schemas.openxmlformats.org/officeDocument/2006/relationships/font" Target="fonts/ProximaNova-italic.fntdata"/><Relationship Id="rId11" Type="http://schemas.openxmlformats.org/officeDocument/2006/relationships/slide" Target="slides/slide5.xml"/><Relationship Id="rId55" Type="http://schemas.openxmlformats.org/officeDocument/2006/relationships/font" Target="fonts/RobotoMedium-bold.fntdata"/><Relationship Id="rId10" Type="http://schemas.openxmlformats.org/officeDocument/2006/relationships/slide" Target="slides/slide4.xml"/><Relationship Id="rId54" Type="http://schemas.openxmlformats.org/officeDocument/2006/relationships/font" Target="fonts/RobotoMedium-regular.fntdata"/><Relationship Id="rId13" Type="http://schemas.openxmlformats.org/officeDocument/2006/relationships/slide" Target="slides/slide7.xml"/><Relationship Id="rId57" Type="http://schemas.openxmlformats.org/officeDocument/2006/relationships/font" Target="fonts/RobotoMedium-boldItalic.fntdata"/><Relationship Id="rId12" Type="http://schemas.openxmlformats.org/officeDocument/2006/relationships/slide" Target="slides/slide6.xml"/><Relationship Id="rId56" Type="http://schemas.openxmlformats.org/officeDocument/2006/relationships/font" Target="fonts/RobotoMedium-italic.fntdata"/><Relationship Id="rId15" Type="http://schemas.openxmlformats.org/officeDocument/2006/relationships/slide" Target="slides/slide9.xml"/><Relationship Id="rId59" Type="http://schemas.openxmlformats.org/officeDocument/2006/relationships/font" Target="fonts/AmaticSC-bold.fntdata"/><Relationship Id="rId14" Type="http://schemas.openxmlformats.org/officeDocument/2006/relationships/slide" Target="slides/slide8.xml"/><Relationship Id="rId58" Type="http://schemas.openxmlformats.org/officeDocument/2006/relationships/font" Target="fonts/AmaticSC-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707c3e161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07c3e161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70a131ff51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0a131ff51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70a131ff51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0a131ff51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70babe7af9_5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70babe7af9_5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70b2335a71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70b2335a71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6bd6ebcaa4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6bd6ebcaa4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70a131ff51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70a131ff5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70b2335a71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70b2335a71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70b2335a71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70b2335a71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70a131ff51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70a131ff51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70a131ff51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70a131ff51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63da1a4385_0_16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3da1a4385_0_16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70a131ff51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70a131ff51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70a131ff51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70a131ff51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6bd6ebcaa4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6bd6ebcaa4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70b2335a7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70b2335a7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70a131ff51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70a131ff51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70b2335a71_0_158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70b2335a71_0_158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70b2335a71_0_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70b2335a71_0_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70b2335a71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70b2335a71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70b2335a71_0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70b2335a71_0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70b2335a71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70b2335a71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70a131ff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70a131ff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0" name="Shape 3980"/>
        <p:cNvGrpSpPr/>
        <p:nvPr/>
      </p:nvGrpSpPr>
      <p:grpSpPr>
        <a:xfrm>
          <a:off x="0" y="0"/>
          <a:ext cx="0" cy="0"/>
          <a:chOff x="0" y="0"/>
          <a:chExt cx="0" cy="0"/>
        </a:xfrm>
      </p:grpSpPr>
      <p:sp>
        <p:nvSpPr>
          <p:cNvPr id="3981" name="Google Shape;3981;g70b2335a71_0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2" name="Google Shape;3982;g70b2335a71_0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9" name="Shape 4399"/>
        <p:cNvGrpSpPr/>
        <p:nvPr/>
      </p:nvGrpSpPr>
      <p:grpSpPr>
        <a:xfrm>
          <a:off x="0" y="0"/>
          <a:ext cx="0" cy="0"/>
          <a:chOff x="0" y="0"/>
          <a:chExt cx="0" cy="0"/>
        </a:xfrm>
      </p:grpSpPr>
      <p:sp>
        <p:nvSpPr>
          <p:cNvPr id="4400" name="Google Shape;4400;g70b2335a71_0_4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1" name="Google Shape;4401;g70b2335a71_0_4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Arial</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9" name="Shape 4569"/>
        <p:cNvGrpSpPr/>
        <p:nvPr/>
      </p:nvGrpSpPr>
      <p:grpSpPr>
        <a:xfrm>
          <a:off x="0" y="0"/>
          <a:ext cx="0" cy="0"/>
          <a:chOff x="0" y="0"/>
          <a:chExt cx="0" cy="0"/>
        </a:xfrm>
      </p:grpSpPr>
      <p:sp>
        <p:nvSpPr>
          <p:cNvPr id="4570" name="Google Shape;4570;g70b2335a71_0_4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1" name="Google Shape;4571;g70b2335a71_0_4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4" name="Shape 4974"/>
        <p:cNvGrpSpPr/>
        <p:nvPr/>
      </p:nvGrpSpPr>
      <p:grpSpPr>
        <a:xfrm>
          <a:off x="0" y="0"/>
          <a:ext cx="0" cy="0"/>
          <a:chOff x="0" y="0"/>
          <a:chExt cx="0" cy="0"/>
        </a:xfrm>
      </p:grpSpPr>
      <p:sp>
        <p:nvSpPr>
          <p:cNvPr id="4975" name="Google Shape;4975;g70b2335a71_0_4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6" name="Google Shape;4976;g70b2335a71_0_4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agrupar</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4" name="Shape 5354"/>
        <p:cNvGrpSpPr/>
        <p:nvPr/>
      </p:nvGrpSpPr>
      <p:grpSpPr>
        <a:xfrm>
          <a:off x="0" y="0"/>
          <a:ext cx="0" cy="0"/>
          <a:chOff x="0" y="0"/>
          <a:chExt cx="0" cy="0"/>
        </a:xfrm>
      </p:grpSpPr>
      <p:sp>
        <p:nvSpPr>
          <p:cNvPr id="5355" name="Google Shape;5355;g70b2335a71_0_4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6" name="Google Shape;5356;g70b2335a71_0_4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2" name="Shape 6122"/>
        <p:cNvGrpSpPr/>
        <p:nvPr/>
      </p:nvGrpSpPr>
      <p:grpSpPr>
        <a:xfrm>
          <a:off x="0" y="0"/>
          <a:ext cx="0" cy="0"/>
          <a:chOff x="0" y="0"/>
          <a:chExt cx="0" cy="0"/>
        </a:xfrm>
      </p:grpSpPr>
      <p:sp>
        <p:nvSpPr>
          <p:cNvPr id="6123" name="Google Shape;6123;g70b2335a71_0_5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4" name="Google Shape;6124;g70b2335a71_0_5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9" name="Shape 7529"/>
        <p:cNvGrpSpPr/>
        <p:nvPr/>
      </p:nvGrpSpPr>
      <p:grpSpPr>
        <a:xfrm>
          <a:off x="0" y="0"/>
          <a:ext cx="0" cy="0"/>
          <a:chOff x="0" y="0"/>
          <a:chExt cx="0" cy="0"/>
        </a:xfrm>
      </p:grpSpPr>
      <p:sp>
        <p:nvSpPr>
          <p:cNvPr id="7530" name="Google Shape;7530;g70b2335a71_0_7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1" name="Google Shape;7531;g70b2335a71_0_7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3" name="Shape 9923"/>
        <p:cNvGrpSpPr/>
        <p:nvPr/>
      </p:nvGrpSpPr>
      <p:grpSpPr>
        <a:xfrm>
          <a:off x="0" y="0"/>
          <a:ext cx="0" cy="0"/>
          <a:chOff x="0" y="0"/>
          <a:chExt cx="0" cy="0"/>
        </a:xfrm>
      </p:grpSpPr>
      <p:sp>
        <p:nvSpPr>
          <p:cNvPr id="9924" name="Google Shape;9924;g70b2335a71_0_9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5" name="Google Shape;9925;g70b2335a71_0_9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7" name="Shape 11937"/>
        <p:cNvGrpSpPr/>
        <p:nvPr/>
      </p:nvGrpSpPr>
      <p:grpSpPr>
        <a:xfrm>
          <a:off x="0" y="0"/>
          <a:ext cx="0" cy="0"/>
          <a:chOff x="0" y="0"/>
          <a:chExt cx="0" cy="0"/>
        </a:xfrm>
      </p:grpSpPr>
      <p:sp>
        <p:nvSpPr>
          <p:cNvPr id="11938" name="Google Shape;11938;g70b2335a71_0_11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9" name="Google Shape;11939;g70b2335a71_0_11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73" name="Shape 13573"/>
        <p:cNvGrpSpPr/>
        <p:nvPr/>
      </p:nvGrpSpPr>
      <p:grpSpPr>
        <a:xfrm>
          <a:off x="0" y="0"/>
          <a:ext cx="0" cy="0"/>
          <a:chOff x="0" y="0"/>
          <a:chExt cx="0" cy="0"/>
        </a:xfrm>
      </p:grpSpPr>
      <p:sp>
        <p:nvSpPr>
          <p:cNvPr id="13574" name="Google Shape;13574;g70b2335a71_0_13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5" name="Google Shape;13575;g70b2335a71_0_13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70a131ff5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0a131ff5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5" name="Shape 14615"/>
        <p:cNvGrpSpPr/>
        <p:nvPr/>
      </p:nvGrpSpPr>
      <p:grpSpPr>
        <a:xfrm>
          <a:off x="0" y="0"/>
          <a:ext cx="0" cy="0"/>
          <a:chOff x="0" y="0"/>
          <a:chExt cx="0" cy="0"/>
        </a:xfrm>
      </p:grpSpPr>
      <p:sp>
        <p:nvSpPr>
          <p:cNvPr id="14616" name="Google Shape;14616;g70b2335a71_0_14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17" name="Google Shape;14617;g70b2335a71_0_14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5" name="Shape 16155"/>
        <p:cNvGrpSpPr/>
        <p:nvPr/>
      </p:nvGrpSpPr>
      <p:grpSpPr>
        <a:xfrm>
          <a:off x="0" y="0"/>
          <a:ext cx="0" cy="0"/>
          <a:chOff x="0" y="0"/>
          <a:chExt cx="0" cy="0"/>
        </a:xfrm>
      </p:grpSpPr>
      <p:sp>
        <p:nvSpPr>
          <p:cNvPr id="16156" name="Google Shape;16156;g70b2335a71_0_15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7" name="Google Shape;16157;g70b2335a71_0_15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70a131ff5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0a131ff5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70a131ff5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0a131ff5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70a131ff5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70a131ff5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70a131ff5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70a131ff5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70b2335a71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70b2335a71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04675" y="-232625"/>
            <a:ext cx="7994100" cy="4113900"/>
          </a:xfrm>
          <a:prstGeom prst="roundRect">
            <a:avLst>
              <a:gd fmla="val 16667" name="adj"/>
            </a:avLst>
          </a:prstGeom>
          <a:solidFill>
            <a:srgbClr val="EE8C94">
              <a:alpha val="60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5413900" y="2822600"/>
            <a:ext cx="2913300" cy="2610000"/>
          </a:xfrm>
          <a:prstGeom prst="roundRect">
            <a:avLst>
              <a:gd fmla="val 16667" name="adj"/>
            </a:avLst>
          </a:prstGeom>
          <a:solidFill>
            <a:srgbClr val="AED7E8">
              <a:alpha val="52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5400000">
            <a:off x="7898825" y="407700"/>
            <a:ext cx="2111400" cy="1952400"/>
          </a:xfrm>
          <a:prstGeom prst="roundRect">
            <a:avLst>
              <a:gd fmla="val 16667" name="adj"/>
            </a:avLst>
          </a:prstGeom>
          <a:solidFill>
            <a:srgbClr val="AED7E8">
              <a:alpha val="52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rot="896">
            <a:off x="1043701" y="907800"/>
            <a:ext cx="6904200" cy="20526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6000">
                <a:solidFill>
                  <a:schemeClr val="lt1"/>
                </a:solidFill>
              </a:defRPr>
            </a:lvl1pPr>
            <a:lvl2pPr lvl="1" algn="ctr">
              <a:spcBef>
                <a:spcPts val="0"/>
              </a:spcBef>
              <a:spcAft>
                <a:spcPts val="0"/>
              </a:spcAft>
              <a:buSzPts val="5200"/>
              <a:buFont typeface="Thasadith"/>
              <a:buNone/>
              <a:defRPr sz="5200">
                <a:latin typeface="Thasadith"/>
                <a:ea typeface="Thasadith"/>
                <a:cs typeface="Thasadith"/>
                <a:sym typeface="Thasadith"/>
              </a:defRPr>
            </a:lvl2pPr>
            <a:lvl3pPr lvl="2" algn="ctr">
              <a:spcBef>
                <a:spcPts val="0"/>
              </a:spcBef>
              <a:spcAft>
                <a:spcPts val="0"/>
              </a:spcAft>
              <a:buSzPts val="5200"/>
              <a:buFont typeface="Thasadith"/>
              <a:buNone/>
              <a:defRPr sz="5200">
                <a:latin typeface="Thasadith"/>
                <a:ea typeface="Thasadith"/>
                <a:cs typeface="Thasadith"/>
                <a:sym typeface="Thasadith"/>
              </a:defRPr>
            </a:lvl3pPr>
            <a:lvl4pPr lvl="3" algn="ctr">
              <a:spcBef>
                <a:spcPts val="0"/>
              </a:spcBef>
              <a:spcAft>
                <a:spcPts val="0"/>
              </a:spcAft>
              <a:buSzPts val="5200"/>
              <a:buFont typeface="Thasadith"/>
              <a:buNone/>
              <a:defRPr sz="5200">
                <a:latin typeface="Thasadith"/>
                <a:ea typeface="Thasadith"/>
                <a:cs typeface="Thasadith"/>
                <a:sym typeface="Thasadith"/>
              </a:defRPr>
            </a:lvl4pPr>
            <a:lvl5pPr lvl="4" algn="ctr">
              <a:spcBef>
                <a:spcPts val="0"/>
              </a:spcBef>
              <a:spcAft>
                <a:spcPts val="0"/>
              </a:spcAft>
              <a:buSzPts val="5200"/>
              <a:buFont typeface="Thasadith"/>
              <a:buNone/>
              <a:defRPr sz="5200">
                <a:latin typeface="Thasadith"/>
                <a:ea typeface="Thasadith"/>
                <a:cs typeface="Thasadith"/>
                <a:sym typeface="Thasadith"/>
              </a:defRPr>
            </a:lvl5pPr>
            <a:lvl6pPr lvl="5" algn="ctr">
              <a:spcBef>
                <a:spcPts val="0"/>
              </a:spcBef>
              <a:spcAft>
                <a:spcPts val="0"/>
              </a:spcAft>
              <a:buSzPts val="5200"/>
              <a:buFont typeface="Thasadith"/>
              <a:buNone/>
              <a:defRPr sz="5200">
                <a:latin typeface="Thasadith"/>
                <a:ea typeface="Thasadith"/>
                <a:cs typeface="Thasadith"/>
                <a:sym typeface="Thasadith"/>
              </a:defRPr>
            </a:lvl6pPr>
            <a:lvl7pPr lvl="6" algn="ctr">
              <a:spcBef>
                <a:spcPts val="0"/>
              </a:spcBef>
              <a:spcAft>
                <a:spcPts val="0"/>
              </a:spcAft>
              <a:buSzPts val="5200"/>
              <a:buFont typeface="Thasadith"/>
              <a:buNone/>
              <a:defRPr sz="5200">
                <a:latin typeface="Thasadith"/>
                <a:ea typeface="Thasadith"/>
                <a:cs typeface="Thasadith"/>
                <a:sym typeface="Thasadith"/>
              </a:defRPr>
            </a:lvl7pPr>
            <a:lvl8pPr lvl="7" algn="ctr">
              <a:spcBef>
                <a:spcPts val="0"/>
              </a:spcBef>
              <a:spcAft>
                <a:spcPts val="0"/>
              </a:spcAft>
              <a:buSzPts val="5200"/>
              <a:buFont typeface="Thasadith"/>
              <a:buNone/>
              <a:defRPr sz="5200">
                <a:latin typeface="Thasadith"/>
                <a:ea typeface="Thasadith"/>
                <a:cs typeface="Thasadith"/>
                <a:sym typeface="Thasadith"/>
              </a:defRPr>
            </a:lvl8pPr>
            <a:lvl9pPr lvl="8" algn="ctr">
              <a:spcBef>
                <a:spcPts val="0"/>
              </a:spcBef>
              <a:spcAft>
                <a:spcPts val="0"/>
              </a:spcAft>
              <a:buSzPts val="5200"/>
              <a:buFont typeface="Thasadith"/>
              <a:buNone/>
              <a:defRPr sz="5200">
                <a:latin typeface="Thasadith"/>
                <a:ea typeface="Thasadith"/>
                <a:cs typeface="Thasadith"/>
                <a:sym typeface="Thasadith"/>
              </a:defRPr>
            </a:lvl9pPr>
          </a:lstStyle>
          <a:p/>
        </p:txBody>
      </p:sp>
      <p:sp>
        <p:nvSpPr>
          <p:cNvPr id="13" name="Google Shape;13;p2"/>
          <p:cNvSpPr txBox="1"/>
          <p:nvPr>
            <p:ph idx="1" type="subTitle"/>
          </p:nvPr>
        </p:nvSpPr>
        <p:spPr>
          <a:xfrm rot="1416">
            <a:off x="5456962" y="3940825"/>
            <a:ext cx="2913300" cy="792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Font typeface="PT Serif"/>
              <a:buNone/>
              <a:defRPr/>
            </a:lvl1pPr>
            <a:lvl2pPr lvl="1" algn="ctr">
              <a:lnSpc>
                <a:spcPct val="100000"/>
              </a:lnSpc>
              <a:spcBef>
                <a:spcPts val="0"/>
              </a:spcBef>
              <a:spcAft>
                <a:spcPts val="0"/>
              </a:spcAft>
              <a:buSzPts val="2800"/>
              <a:buFont typeface="PT Serif"/>
              <a:buNone/>
              <a:defRPr sz="2800">
                <a:latin typeface="PT Serif"/>
                <a:ea typeface="PT Serif"/>
                <a:cs typeface="PT Serif"/>
                <a:sym typeface="PT Serif"/>
              </a:defRPr>
            </a:lvl2pPr>
            <a:lvl3pPr lvl="2" algn="ctr">
              <a:lnSpc>
                <a:spcPct val="100000"/>
              </a:lnSpc>
              <a:spcBef>
                <a:spcPts val="0"/>
              </a:spcBef>
              <a:spcAft>
                <a:spcPts val="0"/>
              </a:spcAft>
              <a:buSzPts val="2800"/>
              <a:buFont typeface="PT Serif"/>
              <a:buNone/>
              <a:defRPr sz="2800">
                <a:latin typeface="PT Serif"/>
                <a:ea typeface="PT Serif"/>
                <a:cs typeface="PT Serif"/>
                <a:sym typeface="PT Serif"/>
              </a:defRPr>
            </a:lvl3pPr>
            <a:lvl4pPr lvl="3" algn="ctr">
              <a:lnSpc>
                <a:spcPct val="100000"/>
              </a:lnSpc>
              <a:spcBef>
                <a:spcPts val="0"/>
              </a:spcBef>
              <a:spcAft>
                <a:spcPts val="0"/>
              </a:spcAft>
              <a:buSzPts val="2800"/>
              <a:buFont typeface="PT Serif"/>
              <a:buNone/>
              <a:defRPr sz="2800">
                <a:latin typeface="PT Serif"/>
                <a:ea typeface="PT Serif"/>
                <a:cs typeface="PT Serif"/>
                <a:sym typeface="PT Serif"/>
              </a:defRPr>
            </a:lvl4pPr>
            <a:lvl5pPr lvl="4" algn="ctr">
              <a:lnSpc>
                <a:spcPct val="100000"/>
              </a:lnSpc>
              <a:spcBef>
                <a:spcPts val="0"/>
              </a:spcBef>
              <a:spcAft>
                <a:spcPts val="0"/>
              </a:spcAft>
              <a:buSzPts val="2800"/>
              <a:buFont typeface="PT Serif"/>
              <a:buNone/>
              <a:defRPr sz="2800">
                <a:latin typeface="PT Serif"/>
                <a:ea typeface="PT Serif"/>
                <a:cs typeface="PT Serif"/>
                <a:sym typeface="PT Serif"/>
              </a:defRPr>
            </a:lvl5pPr>
            <a:lvl6pPr lvl="5" algn="ctr">
              <a:lnSpc>
                <a:spcPct val="100000"/>
              </a:lnSpc>
              <a:spcBef>
                <a:spcPts val="0"/>
              </a:spcBef>
              <a:spcAft>
                <a:spcPts val="0"/>
              </a:spcAft>
              <a:buSzPts val="2800"/>
              <a:buFont typeface="PT Serif"/>
              <a:buNone/>
              <a:defRPr sz="2800">
                <a:latin typeface="PT Serif"/>
                <a:ea typeface="PT Serif"/>
                <a:cs typeface="PT Serif"/>
                <a:sym typeface="PT Serif"/>
              </a:defRPr>
            </a:lvl6pPr>
            <a:lvl7pPr lvl="6" algn="ctr">
              <a:lnSpc>
                <a:spcPct val="100000"/>
              </a:lnSpc>
              <a:spcBef>
                <a:spcPts val="0"/>
              </a:spcBef>
              <a:spcAft>
                <a:spcPts val="0"/>
              </a:spcAft>
              <a:buSzPts val="2800"/>
              <a:buFont typeface="PT Serif"/>
              <a:buNone/>
              <a:defRPr sz="2800">
                <a:latin typeface="PT Serif"/>
                <a:ea typeface="PT Serif"/>
                <a:cs typeface="PT Serif"/>
                <a:sym typeface="PT Serif"/>
              </a:defRPr>
            </a:lvl7pPr>
            <a:lvl8pPr lvl="7" algn="ctr">
              <a:lnSpc>
                <a:spcPct val="100000"/>
              </a:lnSpc>
              <a:spcBef>
                <a:spcPts val="0"/>
              </a:spcBef>
              <a:spcAft>
                <a:spcPts val="0"/>
              </a:spcAft>
              <a:buSzPts val="2800"/>
              <a:buFont typeface="PT Serif"/>
              <a:buNone/>
              <a:defRPr sz="2800">
                <a:latin typeface="PT Serif"/>
                <a:ea typeface="PT Serif"/>
                <a:cs typeface="PT Serif"/>
                <a:sym typeface="PT Serif"/>
              </a:defRPr>
            </a:lvl8pPr>
            <a:lvl9pPr lvl="8" algn="ctr">
              <a:lnSpc>
                <a:spcPct val="100000"/>
              </a:lnSpc>
              <a:spcBef>
                <a:spcPts val="0"/>
              </a:spcBef>
              <a:spcAft>
                <a:spcPts val="0"/>
              </a:spcAft>
              <a:buSzPts val="2800"/>
              <a:buFont typeface="PT Serif"/>
              <a:buNone/>
              <a:defRPr sz="2800">
                <a:latin typeface="PT Serif"/>
                <a:ea typeface="PT Serif"/>
                <a:cs typeface="PT Serif"/>
                <a:sym typeface="PT Serif"/>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picture">
  <p:cSld name="CUSTOM_12">
    <p:spTree>
      <p:nvGrpSpPr>
        <p:cNvPr id="50" name="Shape 50"/>
        <p:cNvGrpSpPr/>
        <p:nvPr/>
      </p:nvGrpSpPr>
      <p:grpSpPr>
        <a:xfrm>
          <a:off x="0" y="0"/>
          <a:ext cx="0" cy="0"/>
          <a:chOff x="0" y="0"/>
          <a:chExt cx="0" cy="0"/>
        </a:xfrm>
      </p:grpSpPr>
      <p:sp>
        <p:nvSpPr>
          <p:cNvPr id="51" name="Google Shape;51;p11"/>
          <p:cNvSpPr/>
          <p:nvPr/>
        </p:nvSpPr>
        <p:spPr>
          <a:xfrm>
            <a:off x="3905250" y="402050"/>
            <a:ext cx="5990400" cy="3117900"/>
          </a:xfrm>
          <a:prstGeom prst="roundRect">
            <a:avLst>
              <a:gd fmla="val 13861"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1"/>
          <p:cNvSpPr txBox="1"/>
          <p:nvPr>
            <p:ph type="title"/>
          </p:nvPr>
        </p:nvSpPr>
        <p:spPr>
          <a:xfrm>
            <a:off x="4213400" y="997550"/>
            <a:ext cx="3739800" cy="19269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6000">
                <a:solidFill>
                  <a:schemeClr val="lt1"/>
                </a:solidFill>
              </a:defRPr>
            </a:lvl1pPr>
            <a:lvl2pPr lvl="1"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2pPr>
            <a:lvl3pPr lvl="2"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3pPr>
            <a:lvl4pPr lvl="3"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4pPr>
            <a:lvl5pPr lvl="4"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5pPr>
            <a:lvl6pPr lvl="5"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6pPr>
            <a:lvl7pPr lvl="6"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7pPr>
            <a:lvl8pPr lvl="7"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8pPr>
            <a:lvl9pPr lvl="8" rtl="0">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9pPr>
          </a:lstStyle>
          <a:p/>
        </p:txBody>
      </p:sp>
      <p:sp>
        <p:nvSpPr>
          <p:cNvPr id="53" name="Google Shape;53;p11"/>
          <p:cNvSpPr txBox="1"/>
          <p:nvPr>
            <p:ph idx="2" type="title"/>
          </p:nvPr>
        </p:nvSpPr>
        <p:spPr>
          <a:xfrm>
            <a:off x="637750" y="540000"/>
            <a:ext cx="3325500" cy="7977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12"/>
          <p:cNvSpPr txBox="1"/>
          <p:nvPr>
            <p:ph hasCustomPrompt="1" type="title"/>
          </p:nvPr>
        </p:nvSpPr>
        <p:spPr>
          <a:xfrm rot="121">
            <a:off x="345816" y="2356616"/>
            <a:ext cx="8520600" cy="1233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6" name="Google Shape;56;p12"/>
          <p:cNvSpPr txBox="1"/>
          <p:nvPr>
            <p:ph idx="1" type="subTitle"/>
          </p:nvPr>
        </p:nvSpPr>
        <p:spPr>
          <a:xfrm flipH="1">
            <a:off x="3482150" y="1567376"/>
            <a:ext cx="21798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9">
    <p:spTree>
      <p:nvGrpSpPr>
        <p:cNvPr id="57" name="Shape 57"/>
        <p:cNvGrpSpPr/>
        <p:nvPr/>
      </p:nvGrpSpPr>
      <p:grpSpPr>
        <a:xfrm>
          <a:off x="0" y="0"/>
          <a:ext cx="0" cy="0"/>
          <a:chOff x="0" y="0"/>
          <a:chExt cx="0" cy="0"/>
        </a:xfrm>
      </p:grpSpPr>
      <p:sp>
        <p:nvSpPr>
          <p:cNvPr id="58" name="Google Shape;58;p13"/>
          <p:cNvSpPr/>
          <p:nvPr/>
        </p:nvSpPr>
        <p:spPr>
          <a:xfrm>
            <a:off x="7091100" y="1841410"/>
            <a:ext cx="3395100" cy="2385600"/>
          </a:xfrm>
          <a:prstGeom prst="roundRect">
            <a:avLst>
              <a:gd fmla="val 13861"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1309250" y="1841410"/>
            <a:ext cx="3395100" cy="2385600"/>
          </a:xfrm>
          <a:prstGeom prst="roundRect">
            <a:avLst>
              <a:gd fmla="val 13861"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774390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txBox="1"/>
          <p:nvPr>
            <p:ph hasCustomPrompt="1" type="title"/>
          </p:nvPr>
        </p:nvSpPr>
        <p:spPr>
          <a:xfrm flipH="1">
            <a:off x="7371856" y="2213414"/>
            <a:ext cx="1209600" cy="577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5500"/>
              <a:buNone/>
              <a:defRPr b="0" sz="6000">
                <a:solidFill>
                  <a:schemeClr val="lt1"/>
                </a:solidFill>
              </a:defRPr>
            </a:lvl1pPr>
            <a:lvl2pPr lvl="1" rtl="0" algn="r">
              <a:spcBef>
                <a:spcPts val="0"/>
              </a:spcBef>
              <a:spcAft>
                <a:spcPts val="0"/>
              </a:spcAft>
              <a:buSzPts val="5500"/>
              <a:buFont typeface="Thasadith"/>
              <a:buNone/>
              <a:defRPr sz="5500">
                <a:latin typeface="Thasadith"/>
                <a:ea typeface="Thasadith"/>
                <a:cs typeface="Thasadith"/>
                <a:sym typeface="Thasadith"/>
              </a:defRPr>
            </a:lvl2pPr>
            <a:lvl3pPr lvl="2" rtl="0" algn="r">
              <a:spcBef>
                <a:spcPts val="0"/>
              </a:spcBef>
              <a:spcAft>
                <a:spcPts val="0"/>
              </a:spcAft>
              <a:buSzPts val="5500"/>
              <a:buFont typeface="Thasadith"/>
              <a:buNone/>
              <a:defRPr sz="5500">
                <a:latin typeface="Thasadith"/>
                <a:ea typeface="Thasadith"/>
                <a:cs typeface="Thasadith"/>
                <a:sym typeface="Thasadith"/>
              </a:defRPr>
            </a:lvl3pPr>
            <a:lvl4pPr lvl="3" rtl="0" algn="r">
              <a:spcBef>
                <a:spcPts val="0"/>
              </a:spcBef>
              <a:spcAft>
                <a:spcPts val="0"/>
              </a:spcAft>
              <a:buSzPts val="5500"/>
              <a:buFont typeface="Thasadith"/>
              <a:buNone/>
              <a:defRPr sz="5500">
                <a:latin typeface="Thasadith"/>
                <a:ea typeface="Thasadith"/>
                <a:cs typeface="Thasadith"/>
                <a:sym typeface="Thasadith"/>
              </a:defRPr>
            </a:lvl4pPr>
            <a:lvl5pPr lvl="4" rtl="0" algn="r">
              <a:spcBef>
                <a:spcPts val="0"/>
              </a:spcBef>
              <a:spcAft>
                <a:spcPts val="0"/>
              </a:spcAft>
              <a:buSzPts val="5500"/>
              <a:buFont typeface="Thasadith"/>
              <a:buNone/>
              <a:defRPr sz="5500">
                <a:latin typeface="Thasadith"/>
                <a:ea typeface="Thasadith"/>
                <a:cs typeface="Thasadith"/>
                <a:sym typeface="Thasadith"/>
              </a:defRPr>
            </a:lvl5pPr>
            <a:lvl6pPr lvl="5" rtl="0" algn="r">
              <a:spcBef>
                <a:spcPts val="0"/>
              </a:spcBef>
              <a:spcAft>
                <a:spcPts val="0"/>
              </a:spcAft>
              <a:buSzPts val="5500"/>
              <a:buFont typeface="Thasadith"/>
              <a:buNone/>
              <a:defRPr sz="5500">
                <a:latin typeface="Thasadith"/>
                <a:ea typeface="Thasadith"/>
                <a:cs typeface="Thasadith"/>
                <a:sym typeface="Thasadith"/>
              </a:defRPr>
            </a:lvl6pPr>
            <a:lvl7pPr lvl="6" rtl="0" algn="r">
              <a:spcBef>
                <a:spcPts val="0"/>
              </a:spcBef>
              <a:spcAft>
                <a:spcPts val="0"/>
              </a:spcAft>
              <a:buSzPts val="5500"/>
              <a:buFont typeface="Thasadith"/>
              <a:buNone/>
              <a:defRPr sz="5500">
                <a:latin typeface="Thasadith"/>
                <a:ea typeface="Thasadith"/>
                <a:cs typeface="Thasadith"/>
                <a:sym typeface="Thasadith"/>
              </a:defRPr>
            </a:lvl7pPr>
            <a:lvl8pPr lvl="7" rtl="0" algn="r">
              <a:spcBef>
                <a:spcPts val="0"/>
              </a:spcBef>
              <a:spcAft>
                <a:spcPts val="0"/>
              </a:spcAft>
              <a:buSzPts val="5500"/>
              <a:buFont typeface="Thasadith"/>
              <a:buNone/>
              <a:defRPr sz="5500">
                <a:latin typeface="Thasadith"/>
                <a:ea typeface="Thasadith"/>
                <a:cs typeface="Thasadith"/>
                <a:sym typeface="Thasadith"/>
              </a:defRPr>
            </a:lvl8pPr>
            <a:lvl9pPr lvl="8" rtl="0" algn="r">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62" name="Google Shape;62;p13"/>
          <p:cNvSpPr txBox="1"/>
          <p:nvPr>
            <p:ph idx="1" type="subTitle"/>
          </p:nvPr>
        </p:nvSpPr>
        <p:spPr>
          <a:xfrm flipH="1">
            <a:off x="2078142" y="2477830"/>
            <a:ext cx="22194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 name="Google Shape;63;p13"/>
          <p:cNvSpPr txBox="1"/>
          <p:nvPr>
            <p:ph idx="2" type="subTitle"/>
          </p:nvPr>
        </p:nvSpPr>
        <p:spPr>
          <a:xfrm>
            <a:off x="4937908" y="2477830"/>
            <a:ext cx="21570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4" name="Google Shape;64;p13"/>
          <p:cNvSpPr txBox="1"/>
          <p:nvPr>
            <p:ph idx="3" type="title"/>
          </p:nvPr>
        </p:nvSpPr>
        <p:spPr>
          <a:xfrm>
            <a:off x="4171050" y="344700"/>
            <a:ext cx="4345200" cy="745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65" name="Google Shape;65;p13"/>
          <p:cNvSpPr txBox="1"/>
          <p:nvPr>
            <p:ph idx="4" type="subTitle"/>
          </p:nvPr>
        </p:nvSpPr>
        <p:spPr>
          <a:xfrm flipH="1">
            <a:off x="2078142" y="3439460"/>
            <a:ext cx="2219400" cy="7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6" name="Google Shape;66;p13"/>
          <p:cNvSpPr txBox="1"/>
          <p:nvPr>
            <p:ph idx="5" type="subTitle"/>
          </p:nvPr>
        </p:nvSpPr>
        <p:spPr>
          <a:xfrm>
            <a:off x="5052207" y="3439460"/>
            <a:ext cx="2042700" cy="745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7" name="Google Shape;67;p13"/>
          <p:cNvSpPr txBox="1"/>
          <p:nvPr>
            <p:ph idx="6" type="subTitle"/>
          </p:nvPr>
        </p:nvSpPr>
        <p:spPr>
          <a:xfrm flipH="1">
            <a:off x="2078080" y="1905938"/>
            <a:ext cx="3130200" cy="745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Thasadith"/>
              <a:buNone/>
              <a:defRPr b="1" sz="2400">
                <a:latin typeface="Marvel"/>
                <a:ea typeface="Marvel"/>
                <a:cs typeface="Marvel"/>
                <a:sym typeface="Marvel"/>
              </a:defRPr>
            </a:lvl1pPr>
            <a:lvl2pPr lvl="1" rtl="0" algn="ctr">
              <a:lnSpc>
                <a:spcPct val="100000"/>
              </a:lnSpc>
              <a:spcBef>
                <a:spcPts val="0"/>
              </a:spcBef>
              <a:spcAft>
                <a:spcPts val="0"/>
              </a:spcAft>
              <a:buSzPts val="1400"/>
              <a:buFont typeface="Thasadith"/>
              <a:buNone/>
              <a:defRPr>
                <a:latin typeface="Thasadith"/>
                <a:ea typeface="Thasadith"/>
                <a:cs typeface="Thasadith"/>
                <a:sym typeface="Thasadith"/>
              </a:defRPr>
            </a:lvl2pPr>
            <a:lvl3pPr lvl="2" rtl="0" algn="ctr">
              <a:lnSpc>
                <a:spcPct val="100000"/>
              </a:lnSpc>
              <a:spcBef>
                <a:spcPts val="0"/>
              </a:spcBef>
              <a:spcAft>
                <a:spcPts val="0"/>
              </a:spcAft>
              <a:buSzPts val="1200"/>
              <a:buFont typeface="Thasadith"/>
              <a:buNone/>
              <a:defRPr>
                <a:latin typeface="Thasadith"/>
                <a:ea typeface="Thasadith"/>
                <a:cs typeface="Thasadith"/>
                <a:sym typeface="Thasadith"/>
              </a:defRPr>
            </a:lvl3pPr>
            <a:lvl4pPr lvl="3" rtl="0" algn="ctr">
              <a:lnSpc>
                <a:spcPct val="100000"/>
              </a:lnSpc>
              <a:spcBef>
                <a:spcPts val="0"/>
              </a:spcBef>
              <a:spcAft>
                <a:spcPts val="0"/>
              </a:spcAft>
              <a:buSzPts val="1200"/>
              <a:buFont typeface="Thasadith"/>
              <a:buNone/>
              <a:defRPr>
                <a:latin typeface="Thasadith"/>
                <a:ea typeface="Thasadith"/>
                <a:cs typeface="Thasadith"/>
                <a:sym typeface="Thasadith"/>
              </a:defRPr>
            </a:lvl4pPr>
            <a:lvl5pPr lvl="4" rtl="0" algn="ctr">
              <a:lnSpc>
                <a:spcPct val="100000"/>
              </a:lnSpc>
              <a:spcBef>
                <a:spcPts val="0"/>
              </a:spcBef>
              <a:spcAft>
                <a:spcPts val="0"/>
              </a:spcAft>
              <a:buSzPts val="1200"/>
              <a:buFont typeface="Thasadith"/>
              <a:buNone/>
              <a:defRPr>
                <a:latin typeface="Thasadith"/>
                <a:ea typeface="Thasadith"/>
                <a:cs typeface="Thasadith"/>
                <a:sym typeface="Thasadith"/>
              </a:defRPr>
            </a:lvl5pPr>
            <a:lvl6pPr lvl="5" rtl="0" algn="ctr">
              <a:lnSpc>
                <a:spcPct val="100000"/>
              </a:lnSpc>
              <a:spcBef>
                <a:spcPts val="0"/>
              </a:spcBef>
              <a:spcAft>
                <a:spcPts val="0"/>
              </a:spcAft>
              <a:buSzPts val="1200"/>
              <a:buFont typeface="Thasadith"/>
              <a:buNone/>
              <a:defRPr>
                <a:latin typeface="Thasadith"/>
                <a:ea typeface="Thasadith"/>
                <a:cs typeface="Thasadith"/>
                <a:sym typeface="Thasadith"/>
              </a:defRPr>
            </a:lvl6pPr>
            <a:lvl7pPr lvl="6" rtl="0" algn="ctr">
              <a:lnSpc>
                <a:spcPct val="100000"/>
              </a:lnSpc>
              <a:spcBef>
                <a:spcPts val="0"/>
              </a:spcBef>
              <a:spcAft>
                <a:spcPts val="0"/>
              </a:spcAft>
              <a:buSzPts val="1200"/>
              <a:buFont typeface="Thasadith"/>
              <a:buNone/>
              <a:defRPr>
                <a:latin typeface="Thasadith"/>
                <a:ea typeface="Thasadith"/>
                <a:cs typeface="Thasadith"/>
                <a:sym typeface="Thasadith"/>
              </a:defRPr>
            </a:lvl7pPr>
            <a:lvl8pPr lvl="7" rtl="0" algn="ctr">
              <a:lnSpc>
                <a:spcPct val="100000"/>
              </a:lnSpc>
              <a:spcBef>
                <a:spcPts val="0"/>
              </a:spcBef>
              <a:spcAft>
                <a:spcPts val="0"/>
              </a:spcAft>
              <a:buSzPts val="1200"/>
              <a:buFont typeface="Thasadith"/>
              <a:buNone/>
              <a:defRPr>
                <a:latin typeface="Thasadith"/>
                <a:ea typeface="Thasadith"/>
                <a:cs typeface="Thasadith"/>
                <a:sym typeface="Thasadith"/>
              </a:defRPr>
            </a:lvl8pPr>
            <a:lvl9pPr lvl="8" rtl="0" algn="ctr">
              <a:lnSpc>
                <a:spcPct val="100000"/>
              </a:lnSpc>
              <a:spcBef>
                <a:spcPts val="0"/>
              </a:spcBef>
              <a:spcAft>
                <a:spcPts val="0"/>
              </a:spcAft>
              <a:buSzPts val="1200"/>
              <a:buFont typeface="Thasadith"/>
              <a:buNone/>
              <a:defRPr>
                <a:latin typeface="Thasadith"/>
                <a:ea typeface="Thasadith"/>
                <a:cs typeface="Thasadith"/>
                <a:sym typeface="Thasadith"/>
              </a:defRPr>
            </a:lvl9pPr>
          </a:lstStyle>
          <a:p/>
        </p:txBody>
      </p:sp>
      <p:sp>
        <p:nvSpPr>
          <p:cNvPr id="68" name="Google Shape;68;p13"/>
          <p:cNvSpPr txBox="1"/>
          <p:nvPr>
            <p:ph idx="7" type="subTitle"/>
          </p:nvPr>
        </p:nvSpPr>
        <p:spPr>
          <a:xfrm>
            <a:off x="4937982" y="1905938"/>
            <a:ext cx="2157000" cy="745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800"/>
              <a:buFont typeface="Thasadith"/>
              <a:buNone/>
              <a:defRPr b="1" sz="2400">
                <a:latin typeface="Marvel"/>
                <a:ea typeface="Marvel"/>
                <a:cs typeface="Marvel"/>
                <a:sym typeface="Marvel"/>
              </a:defRPr>
            </a:lvl1pPr>
            <a:lvl2pPr lvl="1" rtl="0" algn="ctr">
              <a:lnSpc>
                <a:spcPct val="100000"/>
              </a:lnSpc>
              <a:spcBef>
                <a:spcPts val="0"/>
              </a:spcBef>
              <a:spcAft>
                <a:spcPts val="0"/>
              </a:spcAft>
              <a:buSzPts val="1400"/>
              <a:buFont typeface="Thasadith"/>
              <a:buNone/>
              <a:defRPr>
                <a:latin typeface="Thasadith"/>
                <a:ea typeface="Thasadith"/>
                <a:cs typeface="Thasadith"/>
                <a:sym typeface="Thasadith"/>
              </a:defRPr>
            </a:lvl2pPr>
            <a:lvl3pPr lvl="2" rtl="0" algn="ctr">
              <a:lnSpc>
                <a:spcPct val="100000"/>
              </a:lnSpc>
              <a:spcBef>
                <a:spcPts val="0"/>
              </a:spcBef>
              <a:spcAft>
                <a:spcPts val="0"/>
              </a:spcAft>
              <a:buSzPts val="1200"/>
              <a:buFont typeface="Thasadith"/>
              <a:buNone/>
              <a:defRPr>
                <a:latin typeface="Thasadith"/>
                <a:ea typeface="Thasadith"/>
                <a:cs typeface="Thasadith"/>
                <a:sym typeface="Thasadith"/>
              </a:defRPr>
            </a:lvl3pPr>
            <a:lvl4pPr lvl="3" rtl="0" algn="ctr">
              <a:lnSpc>
                <a:spcPct val="100000"/>
              </a:lnSpc>
              <a:spcBef>
                <a:spcPts val="0"/>
              </a:spcBef>
              <a:spcAft>
                <a:spcPts val="0"/>
              </a:spcAft>
              <a:buSzPts val="1200"/>
              <a:buFont typeface="Thasadith"/>
              <a:buNone/>
              <a:defRPr>
                <a:latin typeface="Thasadith"/>
                <a:ea typeface="Thasadith"/>
                <a:cs typeface="Thasadith"/>
                <a:sym typeface="Thasadith"/>
              </a:defRPr>
            </a:lvl4pPr>
            <a:lvl5pPr lvl="4" rtl="0" algn="ctr">
              <a:lnSpc>
                <a:spcPct val="100000"/>
              </a:lnSpc>
              <a:spcBef>
                <a:spcPts val="0"/>
              </a:spcBef>
              <a:spcAft>
                <a:spcPts val="0"/>
              </a:spcAft>
              <a:buSzPts val="1200"/>
              <a:buFont typeface="Thasadith"/>
              <a:buNone/>
              <a:defRPr>
                <a:latin typeface="Thasadith"/>
                <a:ea typeface="Thasadith"/>
                <a:cs typeface="Thasadith"/>
                <a:sym typeface="Thasadith"/>
              </a:defRPr>
            </a:lvl5pPr>
            <a:lvl6pPr lvl="5" rtl="0" algn="ctr">
              <a:lnSpc>
                <a:spcPct val="100000"/>
              </a:lnSpc>
              <a:spcBef>
                <a:spcPts val="0"/>
              </a:spcBef>
              <a:spcAft>
                <a:spcPts val="0"/>
              </a:spcAft>
              <a:buSzPts val="1200"/>
              <a:buFont typeface="Thasadith"/>
              <a:buNone/>
              <a:defRPr>
                <a:latin typeface="Thasadith"/>
                <a:ea typeface="Thasadith"/>
                <a:cs typeface="Thasadith"/>
                <a:sym typeface="Thasadith"/>
              </a:defRPr>
            </a:lvl6pPr>
            <a:lvl7pPr lvl="6" rtl="0" algn="ctr">
              <a:lnSpc>
                <a:spcPct val="100000"/>
              </a:lnSpc>
              <a:spcBef>
                <a:spcPts val="0"/>
              </a:spcBef>
              <a:spcAft>
                <a:spcPts val="0"/>
              </a:spcAft>
              <a:buSzPts val="1200"/>
              <a:buFont typeface="Thasadith"/>
              <a:buNone/>
              <a:defRPr>
                <a:latin typeface="Thasadith"/>
                <a:ea typeface="Thasadith"/>
                <a:cs typeface="Thasadith"/>
                <a:sym typeface="Thasadith"/>
              </a:defRPr>
            </a:lvl7pPr>
            <a:lvl8pPr lvl="7" rtl="0" algn="ctr">
              <a:lnSpc>
                <a:spcPct val="100000"/>
              </a:lnSpc>
              <a:spcBef>
                <a:spcPts val="0"/>
              </a:spcBef>
              <a:spcAft>
                <a:spcPts val="0"/>
              </a:spcAft>
              <a:buSzPts val="1200"/>
              <a:buFont typeface="Thasadith"/>
              <a:buNone/>
              <a:defRPr>
                <a:latin typeface="Thasadith"/>
                <a:ea typeface="Thasadith"/>
                <a:cs typeface="Thasadith"/>
                <a:sym typeface="Thasadith"/>
              </a:defRPr>
            </a:lvl8pPr>
            <a:lvl9pPr lvl="8" rtl="0" algn="ctr">
              <a:lnSpc>
                <a:spcPct val="100000"/>
              </a:lnSpc>
              <a:spcBef>
                <a:spcPts val="0"/>
              </a:spcBef>
              <a:spcAft>
                <a:spcPts val="0"/>
              </a:spcAft>
              <a:buSzPts val="1200"/>
              <a:buFont typeface="Thasadith"/>
              <a:buNone/>
              <a:defRPr>
                <a:latin typeface="Thasadith"/>
                <a:ea typeface="Thasadith"/>
                <a:cs typeface="Thasadith"/>
                <a:sym typeface="Thasadith"/>
              </a:defRPr>
            </a:lvl9pPr>
          </a:lstStyle>
          <a:p/>
        </p:txBody>
      </p:sp>
      <p:sp>
        <p:nvSpPr>
          <p:cNvPr id="69" name="Google Shape;69;p13"/>
          <p:cNvSpPr txBox="1"/>
          <p:nvPr>
            <p:ph idx="8" type="subTitle"/>
          </p:nvPr>
        </p:nvSpPr>
        <p:spPr>
          <a:xfrm flipH="1">
            <a:off x="2078080" y="3156197"/>
            <a:ext cx="31302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Thasadith"/>
              <a:buNone/>
              <a:defRPr b="1" sz="2400">
                <a:latin typeface="Marvel"/>
                <a:ea typeface="Marvel"/>
                <a:cs typeface="Marvel"/>
                <a:sym typeface="Marvel"/>
              </a:defRPr>
            </a:lvl1pPr>
            <a:lvl2pPr lvl="1" rtl="0" algn="ctr">
              <a:lnSpc>
                <a:spcPct val="100000"/>
              </a:lnSpc>
              <a:spcBef>
                <a:spcPts val="0"/>
              </a:spcBef>
              <a:spcAft>
                <a:spcPts val="0"/>
              </a:spcAft>
              <a:buSzPts val="1400"/>
              <a:buFont typeface="Thasadith"/>
              <a:buNone/>
              <a:defRPr>
                <a:latin typeface="Thasadith"/>
                <a:ea typeface="Thasadith"/>
                <a:cs typeface="Thasadith"/>
                <a:sym typeface="Thasadith"/>
              </a:defRPr>
            </a:lvl2pPr>
            <a:lvl3pPr lvl="2" rtl="0" algn="ctr">
              <a:lnSpc>
                <a:spcPct val="100000"/>
              </a:lnSpc>
              <a:spcBef>
                <a:spcPts val="0"/>
              </a:spcBef>
              <a:spcAft>
                <a:spcPts val="0"/>
              </a:spcAft>
              <a:buSzPts val="1200"/>
              <a:buFont typeface="Thasadith"/>
              <a:buNone/>
              <a:defRPr>
                <a:latin typeface="Thasadith"/>
                <a:ea typeface="Thasadith"/>
                <a:cs typeface="Thasadith"/>
                <a:sym typeface="Thasadith"/>
              </a:defRPr>
            </a:lvl3pPr>
            <a:lvl4pPr lvl="3" rtl="0" algn="ctr">
              <a:lnSpc>
                <a:spcPct val="100000"/>
              </a:lnSpc>
              <a:spcBef>
                <a:spcPts val="0"/>
              </a:spcBef>
              <a:spcAft>
                <a:spcPts val="0"/>
              </a:spcAft>
              <a:buSzPts val="1200"/>
              <a:buFont typeface="Thasadith"/>
              <a:buNone/>
              <a:defRPr>
                <a:latin typeface="Thasadith"/>
                <a:ea typeface="Thasadith"/>
                <a:cs typeface="Thasadith"/>
                <a:sym typeface="Thasadith"/>
              </a:defRPr>
            </a:lvl4pPr>
            <a:lvl5pPr lvl="4" rtl="0" algn="ctr">
              <a:lnSpc>
                <a:spcPct val="100000"/>
              </a:lnSpc>
              <a:spcBef>
                <a:spcPts val="0"/>
              </a:spcBef>
              <a:spcAft>
                <a:spcPts val="0"/>
              </a:spcAft>
              <a:buSzPts val="1200"/>
              <a:buFont typeface="Thasadith"/>
              <a:buNone/>
              <a:defRPr>
                <a:latin typeface="Thasadith"/>
                <a:ea typeface="Thasadith"/>
                <a:cs typeface="Thasadith"/>
                <a:sym typeface="Thasadith"/>
              </a:defRPr>
            </a:lvl5pPr>
            <a:lvl6pPr lvl="5" rtl="0" algn="ctr">
              <a:lnSpc>
                <a:spcPct val="100000"/>
              </a:lnSpc>
              <a:spcBef>
                <a:spcPts val="0"/>
              </a:spcBef>
              <a:spcAft>
                <a:spcPts val="0"/>
              </a:spcAft>
              <a:buSzPts val="1200"/>
              <a:buFont typeface="Thasadith"/>
              <a:buNone/>
              <a:defRPr>
                <a:latin typeface="Thasadith"/>
                <a:ea typeface="Thasadith"/>
                <a:cs typeface="Thasadith"/>
                <a:sym typeface="Thasadith"/>
              </a:defRPr>
            </a:lvl6pPr>
            <a:lvl7pPr lvl="6" rtl="0" algn="ctr">
              <a:lnSpc>
                <a:spcPct val="100000"/>
              </a:lnSpc>
              <a:spcBef>
                <a:spcPts val="0"/>
              </a:spcBef>
              <a:spcAft>
                <a:spcPts val="0"/>
              </a:spcAft>
              <a:buSzPts val="1200"/>
              <a:buFont typeface="Thasadith"/>
              <a:buNone/>
              <a:defRPr>
                <a:latin typeface="Thasadith"/>
                <a:ea typeface="Thasadith"/>
                <a:cs typeface="Thasadith"/>
                <a:sym typeface="Thasadith"/>
              </a:defRPr>
            </a:lvl7pPr>
            <a:lvl8pPr lvl="7" rtl="0" algn="ctr">
              <a:lnSpc>
                <a:spcPct val="100000"/>
              </a:lnSpc>
              <a:spcBef>
                <a:spcPts val="0"/>
              </a:spcBef>
              <a:spcAft>
                <a:spcPts val="0"/>
              </a:spcAft>
              <a:buSzPts val="1200"/>
              <a:buFont typeface="Thasadith"/>
              <a:buNone/>
              <a:defRPr>
                <a:latin typeface="Thasadith"/>
                <a:ea typeface="Thasadith"/>
                <a:cs typeface="Thasadith"/>
                <a:sym typeface="Thasadith"/>
              </a:defRPr>
            </a:lvl8pPr>
            <a:lvl9pPr lvl="8" rtl="0" algn="ctr">
              <a:lnSpc>
                <a:spcPct val="100000"/>
              </a:lnSpc>
              <a:spcBef>
                <a:spcPts val="0"/>
              </a:spcBef>
              <a:spcAft>
                <a:spcPts val="0"/>
              </a:spcAft>
              <a:buSzPts val="1200"/>
              <a:buFont typeface="Thasadith"/>
              <a:buNone/>
              <a:defRPr>
                <a:latin typeface="Thasadith"/>
                <a:ea typeface="Thasadith"/>
                <a:cs typeface="Thasadith"/>
                <a:sym typeface="Thasadith"/>
              </a:defRPr>
            </a:lvl9pPr>
          </a:lstStyle>
          <a:p/>
        </p:txBody>
      </p:sp>
      <p:sp>
        <p:nvSpPr>
          <p:cNvPr id="70" name="Google Shape;70;p13"/>
          <p:cNvSpPr txBox="1"/>
          <p:nvPr>
            <p:ph idx="9" type="subTitle"/>
          </p:nvPr>
        </p:nvSpPr>
        <p:spPr>
          <a:xfrm>
            <a:off x="5156980" y="3156197"/>
            <a:ext cx="19380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800"/>
              <a:buFont typeface="Thasadith"/>
              <a:buNone/>
              <a:defRPr b="1" sz="2400">
                <a:latin typeface="Marvel"/>
                <a:ea typeface="Marvel"/>
                <a:cs typeface="Marvel"/>
                <a:sym typeface="Marvel"/>
              </a:defRPr>
            </a:lvl1pPr>
            <a:lvl2pPr lvl="1" rtl="0" algn="ctr">
              <a:lnSpc>
                <a:spcPct val="100000"/>
              </a:lnSpc>
              <a:spcBef>
                <a:spcPts val="0"/>
              </a:spcBef>
              <a:spcAft>
                <a:spcPts val="0"/>
              </a:spcAft>
              <a:buSzPts val="1400"/>
              <a:buFont typeface="Thasadith"/>
              <a:buNone/>
              <a:defRPr>
                <a:latin typeface="Thasadith"/>
                <a:ea typeface="Thasadith"/>
                <a:cs typeface="Thasadith"/>
                <a:sym typeface="Thasadith"/>
              </a:defRPr>
            </a:lvl2pPr>
            <a:lvl3pPr lvl="2" rtl="0" algn="ctr">
              <a:lnSpc>
                <a:spcPct val="100000"/>
              </a:lnSpc>
              <a:spcBef>
                <a:spcPts val="0"/>
              </a:spcBef>
              <a:spcAft>
                <a:spcPts val="0"/>
              </a:spcAft>
              <a:buSzPts val="1200"/>
              <a:buFont typeface="Thasadith"/>
              <a:buNone/>
              <a:defRPr>
                <a:latin typeface="Thasadith"/>
                <a:ea typeface="Thasadith"/>
                <a:cs typeface="Thasadith"/>
                <a:sym typeface="Thasadith"/>
              </a:defRPr>
            </a:lvl3pPr>
            <a:lvl4pPr lvl="3" rtl="0" algn="ctr">
              <a:lnSpc>
                <a:spcPct val="100000"/>
              </a:lnSpc>
              <a:spcBef>
                <a:spcPts val="0"/>
              </a:spcBef>
              <a:spcAft>
                <a:spcPts val="0"/>
              </a:spcAft>
              <a:buSzPts val="1200"/>
              <a:buFont typeface="Thasadith"/>
              <a:buNone/>
              <a:defRPr>
                <a:latin typeface="Thasadith"/>
                <a:ea typeface="Thasadith"/>
                <a:cs typeface="Thasadith"/>
                <a:sym typeface="Thasadith"/>
              </a:defRPr>
            </a:lvl4pPr>
            <a:lvl5pPr lvl="4" rtl="0" algn="ctr">
              <a:lnSpc>
                <a:spcPct val="100000"/>
              </a:lnSpc>
              <a:spcBef>
                <a:spcPts val="0"/>
              </a:spcBef>
              <a:spcAft>
                <a:spcPts val="0"/>
              </a:spcAft>
              <a:buSzPts val="1200"/>
              <a:buFont typeface="Thasadith"/>
              <a:buNone/>
              <a:defRPr>
                <a:latin typeface="Thasadith"/>
                <a:ea typeface="Thasadith"/>
                <a:cs typeface="Thasadith"/>
                <a:sym typeface="Thasadith"/>
              </a:defRPr>
            </a:lvl5pPr>
            <a:lvl6pPr lvl="5" rtl="0" algn="ctr">
              <a:lnSpc>
                <a:spcPct val="100000"/>
              </a:lnSpc>
              <a:spcBef>
                <a:spcPts val="0"/>
              </a:spcBef>
              <a:spcAft>
                <a:spcPts val="0"/>
              </a:spcAft>
              <a:buSzPts val="1200"/>
              <a:buFont typeface="Thasadith"/>
              <a:buNone/>
              <a:defRPr>
                <a:latin typeface="Thasadith"/>
                <a:ea typeface="Thasadith"/>
                <a:cs typeface="Thasadith"/>
                <a:sym typeface="Thasadith"/>
              </a:defRPr>
            </a:lvl6pPr>
            <a:lvl7pPr lvl="6" rtl="0" algn="ctr">
              <a:lnSpc>
                <a:spcPct val="100000"/>
              </a:lnSpc>
              <a:spcBef>
                <a:spcPts val="0"/>
              </a:spcBef>
              <a:spcAft>
                <a:spcPts val="0"/>
              </a:spcAft>
              <a:buSzPts val="1200"/>
              <a:buFont typeface="Thasadith"/>
              <a:buNone/>
              <a:defRPr>
                <a:latin typeface="Thasadith"/>
                <a:ea typeface="Thasadith"/>
                <a:cs typeface="Thasadith"/>
                <a:sym typeface="Thasadith"/>
              </a:defRPr>
            </a:lvl7pPr>
            <a:lvl8pPr lvl="7" rtl="0" algn="ctr">
              <a:lnSpc>
                <a:spcPct val="100000"/>
              </a:lnSpc>
              <a:spcBef>
                <a:spcPts val="0"/>
              </a:spcBef>
              <a:spcAft>
                <a:spcPts val="0"/>
              </a:spcAft>
              <a:buSzPts val="1200"/>
              <a:buFont typeface="Thasadith"/>
              <a:buNone/>
              <a:defRPr>
                <a:latin typeface="Thasadith"/>
                <a:ea typeface="Thasadith"/>
                <a:cs typeface="Thasadith"/>
                <a:sym typeface="Thasadith"/>
              </a:defRPr>
            </a:lvl8pPr>
            <a:lvl9pPr lvl="8" rtl="0" algn="ctr">
              <a:lnSpc>
                <a:spcPct val="100000"/>
              </a:lnSpc>
              <a:spcBef>
                <a:spcPts val="0"/>
              </a:spcBef>
              <a:spcAft>
                <a:spcPts val="0"/>
              </a:spcAft>
              <a:buSzPts val="1200"/>
              <a:buFont typeface="Thasadith"/>
              <a:buNone/>
              <a:defRPr>
                <a:latin typeface="Thasadith"/>
                <a:ea typeface="Thasadith"/>
                <a:cs typeface="Thasadith"/>
                <a:sym typeface="Thasadith"/>
              </a:defRPr>
            </a:lvl9pPr>
          </a:lstStyle>
          <a:p/>
        </p:txBody>
      </p:sp>
      <p:sp>
        <p:nvSpPr>
          <p:cNvPr id="71" name="Google Shape;71;p13"/>
          <p:cNvSpPr txBox="1"/>
          <p:nvPr>
            <p:ph hasCustomPrompt="1" idx="13" type="title"/>
          </p:nvPr>
        </p:nvSpPr>
        <p:spPr>
          <a:xfrm>
            <a:off x="430634" y="3188375"/>
            <a:ext cx="1323600" cy="577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500"/>
              <a:buNone/>
              <a:defRPr b="0" sz="6000">
                <a:solidFill>
                  <a:schemeClr val="lt1"/>
                </a:solidFill>
              </a:defRPr>
            </a:lvl1pPr>
            <a:lvl2pPr lvl="1" rtl="0" algn="ctr">
              <a:spcBef>
                <a:spcPts val="0"/>
              </a:spcBef>
              <a:spcAft>
                <a:spcPts val="0"/>
              </a:spcAft>
              <a:buSzPts val="5500"/>
              <a:buFont typeface="Thasadith"/>
              <a:buNone/>
              <a:defRPr sz="5500">
                <a:latin typeface="Thasadith"/>
                <a:ea typeface="Thasadith"/>
                <a:cs typeface="Thasadith"/>
                <a:sym typeface="Thasadith"/>
              </a:defRPr>
            </a:lvl2pPr>
            <a:lvl3pPr lvl="2" rtl="0" algn="ctr">
              <a:spcBef>
                <a:spcPts val="0"/>
              </a:spcBef>
              <a:spcAft>
                <a:spcPts val="0"/>
              </a:spcAft>
              <a:buSzPts val="5500"/>
              <a:buFont typeface="Thasadith"/>
              <a:buNone/>
              <a:defRPr sz="5500">
                <a:latin typeface="Thasadith"/>
                <a:ea typeface="Thasadith"/>
                <a:cs typeface="Thasadith"/>
                <a:sym typeface="Thasadith"/>
              </a:defRPr>
            </a:lvl3pPr>
            <a:lvl4pPr lvl="3" rtl="0" algn="ctr">
              <a:spcBef>
                <a:spcPts val="0"/>
              </a:spcBef>
              <a:spcAft>
                <a:spcPts val="0"/>
              </a:spcAft>
              <a:buSzPts val="5500"/>
              <a:buFont typeface="Thasadith"/>
              <a:buNone/>
              <a:defRPr sz="5500">
                <a:latin typeface="Thasadith"/>
                <a:ea typeface="Thasadith"/>
                <a:cs typeface="Thasadith"/>
                <a:sym typeface="Thasadith"/>
              </a:defRPr>
            </a:lvl4pPr>
            <a:lvl5pPr lvl="4" rtl="0" algn="ctr">
              <a:spcBef>
                <a:spcPts val="0"/>
              </a:spcBef>
              <a:spcAft>
                <a:spcPts val="0"/>
              </a:spcAft>
              <a:buSzPts val="5500"/>
              <a:buFont typeface="Thasadith"/>
              <a:buNone/>
              <a:defRPr sz="5500">
                <a:latin typeface="Thasadith"/>
                <a:ea typeface="Thasadith"/>
                <a:cs typeface="Thasadith"/>
                <a:sym typeface="Thasadith"/>
              </a:defRPr>
            </a:lvl5pPr>
            <a:lvl6pPr lvl="5" rtl="0" algn="ctr">
              <a:spcBef>
                <a:spcPts val="0"/>
              </a:spcBef>
              <a:spcAft>
                <a:spcPts val="0"/>
              </a:spcAft>
              <a:buSzPts val="5500"/>
              <a:buFont typeface="Thasadith"/>
              <a:buNone/>
              <a:defRPr sz="5500">
                <a:latin typeface="Thasadith"/>
                <a:ea typeface="Thasadith"/>
                <a:cs typeface="Thasadith"/>
                <a:sym typeface="Thasadith"/>
              </a:defRPr>
            </a:lvl6pPr>
            <a:lvl7pPr lvl="6" rtl="0" algn="ctr">
              <a:spcBef>
                <a:spcPts val="0"/>
              </a:spcBef>
              <a:spcAft>
                <a:spcPts val="0"/>
              </a:spcAft>
              <a:buSzPts val="5500"/>
              <a:buFont typeface="Thasadith"/>
              <a:buNone/>
              <a:defRPr sz="5500">
                <a:latin typeface="Thasadith"/>
                <a:ea typeface="Thasadith"/>
                <a:cs typeface="Thasadith"/>
                <a:sym typeface="Thasadith"/>
              </a:defRPr>
            </a:lvl7pPr>
            <a:lvl8pPr lvl="7" rtl="0" algn="ctr">
              <a:spcBef>
                <a:spcPts val="0"/>
              </a:spcBef>
              <a:spcAft>
                <a:spcPts val="0"/>
              </a:spcAft>
              <a:buSzPts val="5500"/>
              <a:buFont typeface="Thasadith"/>
              <a:buNone/>
              <a:defRPr sz="5500">
                <a:latin typeface="Thasadith"/>
                <a:ea typeface="Thasadith"/>
                <a:cs typeface="Thasadith"/>
                <a:sym typeface="Thasadith"/>
              </a:defRPr>
            </a:lvl8pPr>
            <a:lvl9pPr lvl="8" rtl="0" algn="ctr">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72" name="Google Shape;72;p13"/>
          <p:cNvSpPr txBox="1"/>
          <p:nvPr>
            <p:ph hasCustomPrompt="1" idx="14" type="title"/>
          </p:nvPr>
        </p:nvSpPr>
        <p:spPr>
          <a:xfrm flipH="1">
            <a:off x="7371856" y="3188375"/>
            <a:ext cx="1323600" cy="577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5500"/>
              <a:buNone/>
              <a:defRPr b="0" sz="6000">
                <a:solidFill>
                  <a:schemeClr val="lt1"/>
                </a:solidFill>
              </a:defRPr>
            </a:lvl1pPr>
            <a:lvl2pPr lvl="1" rtl="0" algn="r">
              <a:spcBef>
                <a:spcPts val="0"/>
              </a:spcBef>
              <a:spcAft>
                <a:spcPts val="0"/>
              </a:spcAft>
              <a:buSzPts val="5500"/>
              <a:buFont typeface="Thasadith"/>
              <a:buNone/>
              <a:defRPr sz="5500">
                <a:latin typeface="Thasadith"/>
                <a:ea typeface="Thasadith"/>
                <a:cs typeface="Thasadith"/>
                <a:sym typeface="Thasadith"/>
              </a:defRPr>
            </a:lvl2pPr>
            <a:lvl3pPr lvl="2" rtl="0" algn="r">
              <a:spcBef>
                <a:spcPts val="0"/>
              </a:spcBef>
              <a:spcAft>
                <a:spcPts val="0"/>
              </a:spcAft>
              <a:buSzPts val="5500"/>
              <a:buFont typeface="Thasadith"/>
              <a:buNone/>
              <a:defRPr sz="5500">
                <a:latin typeface="Thasadith"/>
                <a:ea typeface="Thasadith"/>
                <a:cs typeface="Thasadith"/>
                <a:sym typeface="Thasadith"/>
              </a:defRPr>
            </a:lvl3pPr>
            <a:lvl4pPr lvl="3" rtl="0" algn="r">
              <a:spcBef>
                <a:spcPts val="0"/>
              </a:spcBef>
              <a:spcAft>
                <a:spcPts val="0"/>
              </a:spcAft>
              <a:buSzPts val="5500"/>
              <a:buFont typeface="Thasadith"/>
              <a:buNone/>
              <a:defRPr sz="5500">
                <a:latin typeface="Thasadith"/>
                <a:ea typeface="Thasadith"/>
                <a:cs typeface="Thasadith"/>
                <a:sym typeface="Thasadith"/>
              </a:defRPr>
            </a:lvl4pPr>
            <a:lvl5pPr lvl="4" rtl="0" algn="r">
              <a:spcBef>
                <a:spcPts val="0"/>
              </a:spcBef>
              <a:spcAft>
                <a:spcPts val="0"/>
              </a:spcAft>
              <a:buSzPts val="5500"/>
              <a:buFont typeface="Thasadith"/>
              <a:buNone/>
              <a:defRPr sz="5500">
                <a:latin typeface="Thasadith"/>
                <a:ea typeface="Thasadith"/>
                <a:cs typeface="Thasadith"/>
                <a:sym typeface="Thasadith"/>
              </a:defRPr>
            </a:lvl5pPr>
            <a:lvl6pPr lvl="5" rtl="0" algn="r">
              <a:spcBef>
                <a:spcPts val="0"/>
              </a:spcBef>
              <a:spcAft>
                <a:spcPts val="0"/>
              </a:spcAft>
              <a:buSzPts val="5500"/>
              <a:buFont typeface="Thasadith"/>
              <a:buNone/>
              <a:defRPr sz="5500">
                <a:latin typeface="Thasadith"/>
                <a:ea typeface="Thasadith"/>
                <a:cs typeface="Thasadith"/>
                <a:sym typeface="Thasadith"/>
              </a:defRPr>
            </a:lvl6pPr>
            <a:lvl7pPr lvl="6" rtl="0" algn="r">
              <a:spcBef>
                <a:spcPts val="0"/>
              </a:spcBef>
              <a:spcAft>
                <a:spcPts val="0"/>
              </a:spcAft>
              <a:buSzPts val="5500"/>
              <a:buFont typeface="Thasadith"/>
              <a:buNone/>
              <a:defRPr sz="5500">
                <a:latin typeface="Thasadith"/>
                <a:ea typeface="Thasadith"/>
                <a:cs typeface="Thasadith"/>
                <a:sym typeface="Thasadith"/>
              </a:defRPr>
            </a:lvl7pPr>
            <a:lvl8pPr lvl="7" rtl="0" algn="r">
              <a:spcBef>
                <a:spcPts val="0"/>
              </a:spcBef>
              <a:spcAft>
                <a:spcPts val="0"/>
              </a:spcAft>
              <a:buSzPts val="5500"/>
              <a:buFont typeface="Thasadith"/>
              <a:buNone/>
              <a:defRPr sz="5500">
                <a:latin typeface="Thasadith"/>
                <a:ea typeface="Thasadith"/>
                <a:cs typeface="Thasadith"/>
                <a:sym typeface="Thasadith"/>
              </a:defRPr>
            </a:lvl8pPr>
            <a:lvl9pPr lvl="8" rtl="0" algn="r">
              <a:spcBef>
                <a:spcPts val="0"/>
              </a:spcBef>
              <a:spcAft>
                <a:spcPts val="0"/>
              </a:spcAft>
              <a:buSzPts val="5500"/>
              <a:buFont typeface="Thasadith"/>
              <a:buNone/>
              <a:defRPr sz="5500">
                <a:latin typeface="Thasadith"/>
                <a:ea typeface="Thasadith"/>
                <a:cs typeface="Thasadith"/>
                <a:sym typeface="Thasadith"/>
              </a:defRPr>
            </a:lvl9pPr>
          </a:lstStyle>
          <a:p>
            <a:r>
              <a:t>xx%</a:t>
            </a:r>
          </a:p>
        </p:txBody>
      </p:sp>
      <p:sp>
        <p:nvSpPr>
          <p:cNvPr id="73" name="Google Shape;73;p13"/>
          <p:cNvSpPr txBox="1"/>
          <p:nvPr>
            <p:ph hasCustomPrompt="1" idx="15" type="title"/>
          </p:nvPr>
        </p:nvSpPr>
        <p:spPr>
          <a:xfrm>
            <a:off x="430634" y="2213414"/>
            <a:ext cx="1323600" cy="577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5500"/>
              <a:buNone/>
              <a:defRPr b="0" sz="6000">
                <a:solidFill>
                  <a:schemeClr val="lt1"/>
                </a:solidFill>
              </a:defRPr>
            </a:lvl1pPr>
            <a:lvl2pPr lvl="1" rtl="0" algn="ctr">
              <a:spcBef>
                <a:spcPts val="0"/>
              </a:spcBef>
              <a:spcAft>
                <a:spcPts val="0"/>
              </a:spcAft>
              <a:buSzPts val="5500"/>
              <a:buFont typeface="Thasadith"/>
              <a:buNone/>
              <a:defRPr sz="5500">
                <a:latin typeface="Thasadith"/>
                <a:ea typeface="Thasadith"/>
                <a:cs typeface="Thasadith"/>
                <a:sym typeface="Thasadith"/>
              </a:defRPr>
            </a:lvl2pPr>
            <a:lvl3pPr lvl="2" rtl="0" algn="ctr">
              <a:spcBef>
                <a:spcPts val="0"/>
              </a:spcBef>
              <a:spcAft>
                <a:spcPts val="0"/>
              </a:spcAft>
              <a:buSzPts val="5500"/>
              <a:buFont typeface="Thasadith"/>
              <a:buNone/>
              <a:defRPr sz="5500">
                <a:latin typeface="Thasadith"/>
                <a:ea typeface="Thasadith"/>
                <a:cs typeface="Thasadith"/>
                <a:sym typeface="Thasadith"/>
              </a:defRPr>
            </a:lvl3pPr>
            <a:lvl4pPr lvl="3" rtl="0" algn="ctr">
              <a:spcBef>
                <a:spcPts val="0"/>
              </a:spcBef>
              <a:spcAft>
                <a:spcPts val="0"/>
              </a:spcAft>
              <a:buSzPts val="5500"/>
              <a:buFont typeface="Thasadith"/>
              <a:buNone/>
              <a:defRPr sz="5500">
                <a:latin typeface="Thasadith"/>
                <a:ea typeface="Thasadith"/>
                <a:cs typeface="Thasadith"/>
                <a:sym typeface="Thasadith"/>
              </a:defRPr>
            </a:lvl4pPr>
            <a:lvl5pPr lvl="4" rtl="0" algn="ctr">
              <a:spcBef>
                <a:spcPts val="0"/>
              </a:spcBef>
              <a:spcAft>
                <a:spcPts val="0"/>
              </a:spcAft>
              <a:buSzPts val="5500"/>
              <a:buFont typeface="Thasadith"/>
              <a:buNone/>
              <a:defRPr sz="5500">
                <a:latin typeface="Thasadith"/>
                <a:ea typeface="Thasadith"/>
                <a:cs typeface="Thasadith"/>
                <a:sym typeface="Thasadith"/>
              </a:defRPr>
            </a:lvl5pPr>
            <a:lvl6pPr lvl="5" rtl="0" algn="ctr">
              <a:spcBef>
                <a:spcPts val="0"/>
              </a:spcBef>
              <a:spcAft>
                <a:spcPts val="0"/>
              </a:spcAft>
              <a:buSzPts val="5500"/>
              <a:buFont typeface="Thasadith"/>
              <a:buNone/>
              <a:defRPr sz="5500">
                <a:latin typeface="Thasadith"/>
                <a:ea typeface="Thasadith"/>
                <a:cs typeface="Thasadith"/>
                <a:sym typeface="Thasadith"/>
              </a:defRPr>
            </a:lvl6pPr>
            <a:lvl7pPr lvl="6" rtl="0" algn="ctr">
              <a:spcBef>
                <a:spcPts val="0"/>
              </a:spcBef>
              <a:spcAft>
                <a:spcPts val="0"/>
              </a:spcAft>
              <a:buSzPts val="5500"/>
              <a:buFont typeface="Thasadith"/>
              <a:buNone/>
              <a:defRPr sz="5500">
                <a:latin typeface="Thasadith"/>
                <a:ea typeface="Thasadith"/>
                <a:cs typeface="Thasadith"/>
                <a:sym typeface="Thasadith"/>
              </a:defRPr>
            </a:lvl7pPr>
            <a:lvl8pPr lvl="7" rtl="0" algn="ctr">
              <a:spcBef>
                <a:spcPts val="0"/>
              </a:spcBef>
              <a:spcAft>
                <a:spcPts val="0"/>
              </a:spcAft>
              <a:buSzPts val="5500"/>
              <a:buFont typeface="Thasadith"/>
              <a:buNone/>
              <a:defRPr sz="5500">
                <a:latin typeface="Thasadith"/>
                <a:ea typeface="Thasadith"/>
                <a:cs typeface="Thasadith"/>
                <a:sym typeface="Thasadith"/>
              </a:defRPr>
            </a:lvl8pPr>
            <a:lvl9pPr lvl="8" rtl="0" algn="ctr">
              <a:spcBef>
                <a:spcPts val="0"/>
              </a:spcBef>
              <a:spcAft>
                <a:spcPts val="0"/>
              </a:spcAft>
              <a:buSzPts val="5500"/>
              <a:buFont typeface="Thasadith"/>
              <a:buNone/>
              <a:defRPr sz="5500">
                <a:latin typeface="Thasadith"/>
                <a:ea typeface="Thasadith"/>
                <a:cs typeface="Thasadith"/>
                <a:sym typeface="Thasadith"/>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
    <p:spTree>
      <p:nvGrpSpPr>
        <p:cNvPr id="74" name="Shape 74"/>
        <p:cNvGrpSpPr/>
        <p:nvPr/>
      </p:nvGrpSpPr>
      <p:grpSpPr>
        <a:xfrm>
          <a:off x="0" y="0"/>
          <a:ext cx="0" cy="0"/>
          <a:chOff x="0" y="0"/>
          <a:chExt cx="0" cy="0"/>
        </a:xfrm>
      </p:grpSpPr>
      <p:sp>
        <p:nvSpPr>
          <p:cNvPr id="75" name="Google Shape;75;p14"/>
          <p:cNvSpPr/>
          <p:nvPr/>
        </p:nvSpPr>
        <p:spPr>
          <a:xfrm>
            <a:off x="774390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txBox="1"/>
          <p:nvPr>
            <p:ph type="ctrTitle"/>
          </p:nvPr>
        </p:nvSpPr>
        <p:spPr>
          <a:xfrm flipH="1">
            <a:off x="4329625" y="1159009"/>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4"/>
          <p:cNvSpPr txBox="1"/>
          <p:nvPr>
            <p:ph idx="1" type="subTitle"/>
          </p:nvPr>
        </p:nvSpPr>
        <p:spPr>
          <a:xfrm flipH="1">
            <a:off x="4329625" y="1574383"/>
            <a:ext cx="20034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78" name="Google Shape;78;p14"/>
          <p:cNvSpPr txBox="1"/>
          <p:nvPr>
            <p:ph idx="2" type="ctrTitle"/>
          </p:nvPr>
        </p:nvSpPr>
        <p:spPr>
          <a:xfrm flipH="1">
            <a:off x="5520250" y="3259548"/>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9" name="Google Shape;79;p14"/>
          <p:cNvSpPr txBox="1"/>
          <p:nvPr>
            <p:ph idx="3" type="subTitle"/>
          </p:nvPr>
        </p:nvSpPr>
        <p:spPr>
          <a:xfrm flipH="1">
            <a:off x="5520250" y="3686221"/>
            <a:ext cx="24399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0" name="Google Shape;80;p14"/>
          <p:cNvSpPr txBox="1"/>
          <p:nvPr>
            <p:ph idx="4" type="ctrTitle"/>
          </p:nvPr>
        </p:nvSpPr>
        <p:spPr>
          <a:xfrm flipH="1">
            <a:off x="4939225" y="2230130"/>
            <a:ext cx="15606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1" name="Google Shape;81;p14"/>
          <p:cNvSpPr txBox="1"/>
          <p:nvPr>
            <p:ph idx="5" type="subTitle"/>
          </p:nvPr>
        </p:nvSpPr>
        <p:spPr>
          <a:xfrm flipH="1">
            <a:off x="4939225" y="2651881"/>
            <a:ext cx="20034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2" name="Google Shape;82;p14"/>
          <p:cNvSpPr txBox="1"/>
          <p:nvPr>
            <p:ph idx="6" type="title"/>
          </p:nvPr>
        </p:nvSpPr>
        <p:spPr>
          <a:xfrm>
            <a:off x="5427350" y="356124"/>
            <a:ext cx="3097800" cy="937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_1">
    <p:spTree>
      <p:nvGrpSpPr>
        <p:cNvPr id="83" name="Shape 83"/>
        <p:cNvGrpSpPr/>
        <p:nvPr/>
      </p:nvGrpSpPr>
      <p:grpSpPr>
        <a:xfrm>
          <a:off x="0" y="0"/>
          <a:ext cx="0" cy="0"/>
          <a:chOff x="0" y="0"/>
          <a:chExt cx="0" cy="0"/>
        </a:xfrm>
      </p:grpSpPr>
      <p:sp>
        <p:nvSpPr>
          <p:cNvPr id="84" name="Google Shape;84;p15"/>
          <p:cNvSpPr/>
          <p:nvPr/>
        </p:nvSpPr>
        <p:spPr>
          <a:xfrm>
            <a:off x="774390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txBox="1"/>
          <p:nvPr>
            <p:ph idx="1" type="subTitle"/>
          </p:nvPr>
        </p:nvSpPr>
        <p:spPr>
          <a:xfrm flipH="1">
            <a:off x="5108325" y="2292100"/>
            <a:ext cx="3041700" cy="87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6" name="Google Shape;86;p15"/>
          <p:cNvSpPr txBox="1"/>
          <p:nvPr>
            <p:ph idx="2" type="subTitle"/>
          </p:nvPr>
        </p:nvSpPr>
        <p:spPr>
          <a:xfrm flipH="1">
            <a:off x="872325" y="2286475"/>
            <a:ext cx="3101100" cy="105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87" name="Google Shape;87;p15"/>
          <p:cNvSpPr txBox="1"/>
          <p:nvPr>
            <p:ph type="title"/>
          </p:nvPr>
        </p:nvSpPr>
        <p:spPr>
          <a:xfrm>
            <a:off x="3842525" y="354225"/>
            <a:ext cx="4674900" cy="634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
        <p:nvSpPr>
          <p:cNvPr id="88" name="Google Shape;88;p15"/>
          <p:cNvSpPr txBox="1"/>
          <p:nvPr>
            <p:ph idx="3" type="subTitle"/>
          </p:nvPr>
        </p:nvSpPr>
        <p:spPr>
          <a:xfrm flipH="1">
            <a:off x="5170232" y="3921525"/>
            <a:ext cx="1649700" cy="634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000"/>
              <a:buFont typeface="Thasadith"/>
              <a:buNone/>
              <a:defRPr sz="2400">
                <a:latin typeface="Marvel"/>
                <a:ea typeface="Marvel"/>
                <a:cs typeface="Marvel"/>
                <a:sym typeface="Marvel"/>
              </a:defRPr>
            </a:lvl1pPr>
            <a:lvl2pPr lvl="1" rtl="0" algn="ctr">
              <a:lnSpc>
                <a:spcPct val="100000"/>
              </a:lnSpc>
              <a:spcBef>
                <a:spcPts val="0"/>
              </a:spcBef>
              <a:spcAft>
                <a:spcPts val="0"/>
              </a:spcAft>
              <a:buSzPts val="3000"/>
              <a:buFont typeface="Thasadith"/>
              <a:buNone/>
              <a:defRPr sz="3000">
                <a:latin typeface="Thasadith"/>
                <a:ea typeface="Thasadith"/>
                <a:cs typeface="Thasadith"/>
                <a:sym typeface="Thasadith"/>
              </a:defRPr>
            </a:lvl2pPr>
            <a:lvl3pPr lvl="2" rtl="0" algn="ctr">
              <a:lnSpc>
                <a:spcPct val="100000"/>
              </a:lnSpc>
              <a:spcBef>
                <a:spcPts val="0"/>
              </a:spcBef>
              <a:spcAft>
                <a:spcPts val="0"/>
              </a:spcAft>
              <a:buSzPts val="3000"/>
              <a:buFont typeface="Thasadith"/>
              <a:buNone/>
              <a:defRPr sz="3000">
                <a:latin typeface="Thasadith"/>
                <a:ea typeface="Thasadith"/>
                <a:cs typeface="Thasadith"/>
                <a:sym typeface="Thasadith"/>
              </a:defRPr>
            </a:lvl3pPr>
            <a:lvl4pPr lvl="3" rtl="0" algn="ctr">
              <a:lnSpc>
                <a:spcPct val="100000"/>
              </a:lnSpc>
              <a:spcBef>
                <a:spcPts val="0"/>
              </a:spcBef>
              <a:spcAft>
                <a:spcPts val="0"/>
              </a:spcAft>
              <a:buSzPts val="3000"/>
              <a:buFont typeface="Thasadith"/>
              <a:buNone/>
              <a:defRPr sz="3000">
                <a:latin typeface="Thasadith"/>
                <a:ea typeface="Thasadith"/>
                <a:cs typeface="Thasadith"/>
                <a:sym typeface="Thasadith"/>
              </a:defRPr>
            </a:lvl4pPr>
            <a:lvl5pPr lvl="4" rtl="0" algn="ctr">
              <a:lnSpc>
                <a:spcPct val="100000"/>
              </a:lnSpc>
              <a:spcBef>
                <a:spcPts val="0"/>
              </a:spcBef>
              <a:spcAft>
                <a:spcPts val="0"/>
              </a:spcAft>
              <a:buSzPts val="3000"/>
              <a:buFont typeface="Thasadith"/>
              <a:buNone/>
              <a:defRPr sz="3000">
                <a:latin typeface="Thasadith"/>
                <a:ea typeface="Thasadith"/>
                <a:cs typeface="Thasadith"/>
                <a:sym typeface="Thasadith"/>
              </a:defRPr>
            </a:lvl5pPr>
            <a:lvl6pPr lvl="5" rtl="0" algn="ctr">
              <a:lnSpc>
                <a:spcPct val="100000"/>
              </a:lnSpc>
              <a:spcBef>
                <a:spcPts val="0"/>
              </a:spcBef>
              <a:spcAft>
                <a:spcPts val="0"/>
              </a:spcAft>
              <a:buSzPts val="3000"/>
              <a:buFont typeface="Thasadith"/>
              <a:buNone/>
              <a:defRPr sz="3000">
                <a:latin typeface="Thasadith"/>
                <a:ea typeface="Thasadith"/>
                <a:cs typeface="Thasadith"/>
                <a:sym typeface="Thasadith"/>
              </a:defRPr>
            </a:lvl6pPr>
            <a:lvl7pPr lvl="6" rtl="0" algn="ctr">
              <a:lnSpc>
                <a:spcPct val="100000"/>
              </a:lnSpc>
              <a:spcBef>
                <a:spcPts val="0"/>
              </a:spcBef>
              <a:spcAft>
                <a:spcPts val="0"/>
              </a:spcAft>
              <a:buSzPts val="3000"/>
              <a:buFont typeface="Thasadith"/>
              <a:buNone/>
              <a:defRPr sz="3000">
                <a:latin typeface="Thasadith"/>
                <a:ea typeface="Thasadith"/>
                <a:cs typeface="Thasadith"/>
                <a:sym typeface="Thasadith"/>
              </a:defRPr>
            </a:lvl7pPr>
            <a:lvl8pPr lvl="7" rtl="0" algn="ctr">
              <a:lnSpc>
                <a:spcPct val="100000"/>
              </a:lnSpc>
              <a:spcBef>
                <a:spcPts val="0"/>
              </a:spcBef>
              <a:spcAft>
                <a:spcPts val="0"/>
              </a:spcAft>
              <a:buSzPts val="3000"/>
              <a:buFont typeface="Thasadith"/>
              <a:buNone/>
              <a:defRPr sz="3000">
                <a:latin typeface="Thasadith"/>
                <a:ea typeface="Thasadith"/>
                <a:cs typeface="Thasadith"/>
                <a:sym typeface="Thasadith"/>
              </a:defRPr>
            </a:lvl8pPr>
            <a:lvl9pPr lvl="8" rtl="0" algn="ctr">
              <a:lnSpc>
                <a:spcPct val="100000"/>
              </a:lnSpc>
              <a:spcBef>
                <a:spcPts val="0"/>
              </a:spcBef>
              <a:spcAft>
                <a:spcPts val="0"/>
              </a:spcAft>
              <a:buSzPts val="3000"/>
              <a:buFont typeface="Thasadith"/>
              <a:buNone/>
              <a:defRPr sz="3000">
                <a:latin typeface="Thasadith"/>
                <a:ea typeface="Thasadith"/>
                <a:cs typeface="Thasadith"/>
                <a:sym typeface="Thasadith"/>
              </a:defRPr>
            </a:lvl9pPr>
          </a:lstStyle>
          <a:p/>
        </p:txBody>
      </p:sp>
      <p:sp>
        <p:nvSpPr>
          <p:cNvPr id="89" name="Google Shape;89;p15"/>
          <p:cNvSpPr txBox="1"/>
          <p:nvPr>
            <p:ph idx="4" type="subTitle"/>
          </p:nvPr>
        </p:nvSpPr>
        <p:spPr>
          <a:xfrm flipH="1">
            <a:off x="2291625" y="3921514"/>
            <a:ext cx="1681800" cy="634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Font typeface="Thasadith"/>
              <a:buNone/>
              <a:defRPr sz="2400">
                <a:latin typeface="Marvel"/>
                <a:ea typeface="Marvel"/>
                <a:cs typeface="Marvel"/>
                <a:sym typeface="Marvel"/>
              </a:defRPr>
            </a:lvl1pPr>
            <a:lvl2pPr lvl="1" rtl="0" algn="ctr">
              <a:lnSpc>
                <a:spcPct val="100000"/>
              </a:lnSpc>
              <a:spcBef>
                <a:spcPts val="0"/>
              </a:spcBef>
              <a:spcAft>
                <a:spcPts val="0"/>
              </a:spcAft>
              <a:buSzPts val="3000"/>
              <a:buFont typeface="Thasadith"/>
              <a:buNone/>
              <a:defRPr sz="3000">
                <a:latin typeface="Thasadith"/>
                <a:ea typeface="Thasadith"/>
                <a:cs typeface="Thasadith"/>
                <a:sym typeface="Thasadith"/>
              </a:defRPr>
            </a:lvl2pPr>
            <a:lvl3pPr lvl="2" rtl="0" algn="ctr">
              <a:lnSpc>
                <a:spcPct val="100000"/>
              </a:lnSpc>
              <a:spcBef>
                <a:spcPts val="0"/>
              </a:spcBef>
              <a:spcAft>
                <a:spcPts val="0"/>
              </a:spcAft>
              <a:buSzPts val="3000"/>
              <a:buFont typeface="Thasadith"/>
              <a:buNone/>
              <a:defRPr sz="3000">
                <a:latin typeface="Thasadith"/>
                <a:ea typeface="Thasadith"/>
                <a:cs typeface="Thasadith"/>
                <a:sym typeface="Thasadith"/>
              </a:defRPr>
            </a:lvl3pPr>
            <a:lvl4pPr lvl="3" rtl="0" algn="ctr">
              <a:lnSpc>
                <a:spcPct val="100000"/>
              </a:lnSpc>
              <a:spcBef>
                <a:spcPts val="0"/>
              </a:spcBef>
              <a:spcAft>
                <a:spcPts val="0"/>
              </a:spcAft>
              <a:buSzPts val="3000"/>
              <a:buFont typeface="Thasadith"/>
              <a:buNone/>
              <a:defRPr sz="3000">
                <a:latin typeface="Thasadith"/>
                <a:ea typeface="Thasadith"/>
                <a:cs typeface="Thasadith"/>
                <a:sym typeface="Thasadith"/>
              </a:defRPr>
            </a:lvl4pPr>
            <a:lvl5pPr lvl="4" rtl="0" algn="ctr">
              <a:lnSpc>
                <a:spcPct val="100000"/>
              </a:lnSpc>
              <a:spcBef>
                <a:spcPts val="0"/>
              </a:spcBef>
              <a:spcAft>
                <a:spcPts val="0"/>
              </a:spcAft>
              <a:buSzPts val="3000"/>
              <a:buFont typeface="Thasadith"/>
              <a:buNone/>
              <a:defRPr sz="3000">
                <a:latin typeface="Thasadith"/>
                <a:ea typeface="Thasadith"/>
                <a:cs typeface="Thasadith"/>
                <a:sym typeface="Thasadith"/>
              </a:defRPr>
            </a:lvl5pPr>
            <a:lvl6pPr lvl="5" rtl="0" algn="ctr">
              <a:lnSpc>
                <a:spcPct val="100000"/>
              </a:lnSpc>
              <a:spcBef>
                <a:spcPts val="0"/>
              </a:spcBef>
              <a:spcAft>
                <a:spcPts val="0"/>
              </a:spcAft>
              <a:buSzPts val="3000"/>
              <a:buFont typeface="Thasadith"/>
              <a:buNone/>
              <a:defRPr sz="3000">
                <a:latin typeface="Thasadith"/>
                <a:ea typeface="Thasadith"/>
                <a:cs typeface="Thasadith"/>
                <a:sym typeface="Thasadith"/>
              </a:defRPr>
            </a:lvl6pPr>
            <a:lvl7pPr lvl="6" rtl="0" algn="ctr">
              <a:lnSpc>
                <a:spcPct val="100000"/>
              </a:lnSpc>
              <a:spcBef>
                <a:spcPts val="0"/>
              </a:spcBef>
              <a:spcAft>
                <a:spcPts val="0"/>
              </a:spcAft>
              <a:buSzPts val="3000"/>
              <a:buFont typeface="Thasadith"/>
              <a:buNone/>
              <a:defRPr sz="3000">
                <a:latin typeface="Thasadith"/>
                <a:ea typeface="Thasadith"/>
                <a:cs typeface="Thasadith"/>
                <a:sym typeface="Thasadith"/>
              </a:defRPr>
            </a:lvl7pPr>
            <a:lvl8pPr lvl="7" rtl="0" algn="ctr">
              <a:lnSpc>
                <a:spcPct val="100000"/>
              </a:lnSpc>
              <a:spcBef>
                <a:spcPts val="0"/>
              </a:spcBef>
              <a:spcAft>
                <a:spcPts val="0"/>
              </a:spcAft>
              <a:buSzPts val="3000"/>
              <a:buFont typeface="Thasadith"/>
              <a:buNone/>
              <a:defRPr sz="3000">
                <a:latin typeface="Thasadith"/>
                <a:ea typeface="Thasadith"/>
                <a:cs typeface="Thasadith"/>
                <a:sym typeface="Thasadith"/>
              </a:defRPr>
            </a:lvl8pPr>
            <a:lvl9pPr lvl="8" rtl="0" algn="ctr">
              <a:lnSpc>
                <a:spcPct val="100000"/>
              </a:lnSpc>
              <a:spcBef>
                <a:spcPts val="0"/>
              </a:spcBef>
              <a:spcAft>
                <a:spcPts val="0"/>
              </a:spcAft>
              <a:buSzPts val="3000"/>
              <a:buFont typeface="Thasadith"/>
              <a:buNone/>
              <a:defRPr sz="3000">
                <a:latin typeface="Thasadith"/>
                <a:ea typeface="Thasadith"/>
                <a:cs typeface="Thasadith"/>
                <a:sym typeface="Thasadith"/>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2">
    <p:spTree>
      <p:nvGrpSpPr>
        <p:cNvPr id="90" name="Shape 90"/>
        <p:cNvGrpSpPr/>
        <p:nvPr/>
      </p:nvGrpSpPr>
      <p:grpSpPr>
        <a:xfrm>
          <a:off x="0" y="0"/>
          <a:ext cx="0" cy="0"/>
          <a:chOff x="0" y="0"/>
          <a:chExt cx="0" cy="0"/>
        </a:xfrm>
      </p:grpSpPr>
      <p:sp>
        <p:nvSpPr>
          <p:cNvPr id="91" name="Google Shape;91;p16"/>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txBox="1"/>
          <p:nvPr>
            <p:ph type="ctrTitle"/>
          </p:nvPr>
        </p:nvSpPr>
        <p:spPr>
          <a:xfrm flipH="1">
            <a:off x="6605688" y="2489339"/>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3" name="Google Shape;93;p16"/>
          <p:cNvSpPr txBox="1"/>
          <p:nvPr>
            <p:ph idx="1" type="subTitle"/>
          </p:nvPr>
        </p:nvSpPr>
        <p:spPr>
          <a:xfrm flipH="1">
            <a:off x="6404388" y="2911450"/>
            <a:ext cx="19632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4" name="Google Shape;94;p16"/>
          <p:cNvSpPr txBox="1"/>
          <p:nvPr>
            <p:ph idx="2" type="ctrTitle"/>
          </p:nvPr>
        </p:nvSpPr>
        <p:spPr>
          <a:xfrm flipH="1">
            <a:off x="977706" y="2489339"/>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5" name="Google Shape;95;p16"/>
          <p:cNvSpPr txBox="1"/>
          <p:nvPr>
            <p:ph idx="3" type="subTitle"/>
          </p:nvPr>
        </p:nvSpPr>
        <p:spPr>
          <a:xfrm flipH="1">
            <a:off x="877501" y="2911450"/>
            <a:ext cx="17610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6" name="Google Shape;96;p16"/>
          <p:cNvSpPr txBox="1"/>
          <p:nvPr>
            <p:ph idx="4" type="ctrTitle"/>
          </p:nvPr>
        </p:nvSpPr>
        <p:spPr>
          <a:xfrm flipH="1">
            <a:off x="3664356" y="2489339"/>
            <a:ext cx="18153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7" name="Google Shape;97;p16"/>
          <p:cNvSpPr txBox="1"/>
          <p:nvPr>
            <p:ph idx="5" type="subTitle"/>
          </p:nvPr>
        </p:nvSpPr>
        <p:spPr>
          <a:xfrm flipH="1">
            <a:off x="3664351" y="2911450"/>
            <a:ext cx="18153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98" name="Google Shape;98;p16"/>
          <p:cNvSpPr txBox="1"/>
          <p:nvPr>
            <p:ph idx="6" type="title"/>
          </p:nvPr>
        </p:nvSpPr>
        <p:spPr>
          <a:xfrm>
            <a:off x="603525" y="355646"/>
            <a:ext cx="3393600" cy="752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99" name="Shape 99"/>
        <p:cNvGrpSpPr/>
        <p:nvPr/>
      </p:nvGrpSpPr>
      <p:grpSpPr>
        <a:xfrm>
          <a:off x="0" y="0"/>
          <a:ext cx="0" cy="0"/>
          <a:chOff x="0" y="0"/>
          <a:chExt cx="0" cy="0"/>
        </a:xfrm>
      </p:grpSpPr>
      <p:sp>
        <p:nvSpPr>
          <p:cNvPr id="100" name="Google Shape;100;p17"/>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txBox="1"/>
          <p:nvPr>
            <p:ph type="ctrTitle"/>
          </p:nvPr>
        </p:nvSpPr>
        <p:spPr>
          <a:xfrm flipH="1">
            <a:off x="6196038" y="1526811"/>
            <a:ext cx="18240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2" name="Google Shape;102;p17"/>
          <p:cNvSpPr txBox="1"/>
          <p:nvPr>
            <p:ph idx="1" type="subTitle"/>
          </p:nvPr>
        </p:nvSpPr>
        <p:spPr>
          <a:xfrm flipH="1">
            <a:off x="6050688" y="2114681"/>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3" name="Google Shape;103;p17"/>
          <p:cNvSpPr txBox="1"/>
          <p:nvPr>
            <p:ph idx="2" type="ctrTitle"/>
          </p:nvPr>
        </p:nvSpPr>
        <p:spPr>
          <a:xfrm flipH="1">
            <a:off x="3817913" y="1526811"/>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4" name="Google Shape;104;p17"/>
          <p:cNvSpPr txBox="1"/>
          <p:nvPr>
            <p:ph idx="3" type="subTitle"/>
          </p:nvPr>
        </p:nvSpPr>
        <p:spPr>
          <a:xfrm flipH="1">
            <a:off x="3540863" y="2114681"/>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5" name="Google Shape;105;p17"/>
          <p:cNvSpPr txBox="1"/>
          <p:nvPr>
            <p:ph idx="4" type="ctrTitle"/>
          </p:nvPr>
        </p:nvSpPr>
        <p:spPr>
          <a:xfrm flipH="1">
            <a:off x="6327738" y="3137772"/>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6" name="Google Shape;106;p17"/>
          <p:cNvSpPr txBox="1"/>
          <p:nvPr>
            <p:ph idx="5" type="subTitle"/>
          </p:nvPr>
        </p:nvSpPr>
        <p:spPr>
          <a:xfrm flipH="1">
            <a:off x="6050688" y="3730243"/>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7" name="Google Shape;107;p17"/>
          <p:cNvSpPr txBox="1"/>
          <p:nvPr>
            <p:ph idx="6" type="ctrTitle"/>
          </p:nvPr>
        </p:nvSpPr>
        <p:spPr>
          <a:xfrm flipH="1">
            <a:off x="1255663" y="1670211"/>
            <a:ext cx="1560600" cy="434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08" name="Google Shape;108;p17"/>
          <p:cNvSpPr txBox="1"/>
          <p:nvPr>
            <p:ph idx="7" type="subTitle"/>
          </p:nvPr>
        </p:nvSpPr>
        <p:spPr>
          <a:xfrm flipH="1">
            <a:off x="978613" y="2114680"/>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09" name="Google Shape;109;p17"/>
          <p:cNvSpPr txBox="1"/>
          <p:nvPr>
            <p:ph idx="8" type="ctrTitle"/>
          </p:nvPr>
        </p:nvSpPr>
        <p:spPr>
          <a:xfrm flipH="1">
            <a:off x="3817913" y="3137772"/>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0" name="Google Shape;110;p17"/>
          <p:cNvSpPr txBox="1"/>
          <p:nvPr>
            <p:ph idx="9" type="subTitle"/>
          </p:nvPr>
        </p:nvSpPr>
        <p:spPr>
          <a:xfrm flipH="1">
            <a:off x="3540863" y="3730243"/>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1" name="Google Shape;111;p17"/>
          <p:cNvSpPr txBox="1"/>
          <p:nvPr>
            <p:ph idx="13" type="ctrTitle"/>
          </p:nvPr>
        </p:nvSpPr>
        <p:spPr>
          <a:xfrm flipH="1">
            <a:off x="1255664" y="3137780"/>
            <a:ext cx="15606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1400"/>
              <a:buNone/>
              <a:defRPr sz="1800">
                <a:solidFill>
                  <a:schemeClr val="lt1"/>
                </a:solidFill>
              </a:defRPr>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112" name="Google Shape;112;p17"/>
          <p:cNvSpPr txBox="1"/>
          <p:nvPr>
            <p:ph idx="14" type="subTitle"/>
          </p:nvPr>
        </p:nvSpPr>
        <p:spPr>
          <a:xfrm flipH="1">
            <a:off x="978613" y="3730257"/>
            <a:ext cx="21147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3" name="Google Shape;113;p17"/>
          <p:cNvSpPr txBox="1"/>
          <p:nvPr>
            <p:ph idx="15" type="title"/>
          </p:nvPr>
        </p:nvSpPr>
        <p:spPr>
          <a:xfrm>
            <a:off x="594650" y="355650"/>
            <a:ext cx="2463000" cy="692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numbers">
  <p:cSld name="CUSTOM_4">
    <p:spTree>
      <p:nvGrpSpPr>
        <p:cNvPr id="114" name="Shape 114"/>
        <p:cNvGrpSpPr/>
        <p:nvPr/>
      </p:nvGrpSpPr>
      <p:grpSpPr>
        <a:xfrm>
          <a:off x="0" y="0"/>
          <a:ext cx="0" cy="0"/>
          <a:chOff x="0" y="0"/>
          <a:chExt cx="0" cy="0"/>
        </a:xfrm>
      </p:grpSpPr>
      <p:sp>
        <p:nvSpPr>
          <p:cNvPr id="115" name="Google Shape;115;p18"/>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txBox="1"/>
          <p:nvPr>
            <p:ph hasCustomPrompt="1" type="title"/>
          </p:nvPr>
        </p:nvSpPr>
        <p:spPr>
          <a:xfrm>
            <a:off x="616850" y="3390750"/>
            <a:ext cx="3414600" cy="821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200"/>
              <a:buNone/>
              <a:defRPr b="0"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17" name="Google Shape;117;p18"/>
          <p:cNvSpPr txBox="1"/>
          <p:nvPr>
            <p:ph hasCustomPrompt="1" idx="2" type="title"/>
          </p:nvPr>
        </p:nvSpPr>
        <p:spPr>
          <a:xfrm>
            <a:off x="2152775" y="1767150"/>
            <a:ext cx="3545700" cy="965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200"/>
              <a:buNone/>
              <a:defRPr b="0" sz="72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18" name="Google Shape;118;p18"/>
          <p:cNvSpPr txBox="1"/>
          <p:nvPr>
            <p:ph idx="1" type="subTitle"/>
          </p:nvPr>
        </p:nvSpPr>
        <p:spPr>
          <a:xfrm flipH="1">
            <a:off x="4628375" y="3234752"/>
            <a:ext cx="2289300" cy="113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2400">
                <a:latin typeface="Marvel"/>
                <a:ea typeface="Marvel"/>
                <a:cs typeface="Marvel"/>
                <a:sym typeface="Marvel"/>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19" name="Google Shape;119;p18"/>
          <p:cNvSpPr txBox="1"/>
          <p:nvPr>
            <p:ph idx="3" type="subTitle"/>
          </p:nvPr>
        </p:nvSpPr>
        <p:spPr>
          <a:xfrm flipH="1">
            <a:off x="5925775" y="1739777"/>
            <a:ext cx="2289300" cy="113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2400">
                <a:latin typeface="Marvel"/>
                <a:ea typeface="Marvel"/>
                <a:cs typeface="Marvel"/>
                <a:sym typeface="Marvel"/>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20" name="Google Shape;120;p18"/>
          <p:cNvSpPr txBox="1"/>
          <p:nvPr>
            <p:ph idx="4" type="title"/>
          </p:nvPr>
        </p:nvSpPr>
        <p:spPr>
          <a:xfrm>
            <a:off x="603525" y="355646"/>
            <a:ext cx="3393600" cy="752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nology design 1">
  <p:cSld name="CUSTOM_10">
    <p:spTree>
      <p:nvGrpSpPr>
        <p:cNvPr id="121" name="Shape 121"/>
        <p:cNvGrpSpPr/>
        <p:nvPr/>
      </p:nvGrpSpPr>
      <p:grpSpPr>
        <a:xfrm>
          <a:off x="0" y="0"/>
          <a:ext cx="0" cy="0"/>
          <a:chOff x="0" y="0"/>
          <a:chExt cx="0" cy="0"/>
        </a:xfrm>
      </p:grpSpPr>
      <p:sp>
        <p:nvSpPr>
          <p:cNvPr id="122" name="Google Shape;122;p19"/>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9"/>
          <p:cNvSpPr txBox="1"/>
          <p:nvPr>
            <p:ph idx="1" type="subTitle"/>
          </p:nvPr>
        </p:nvSpPr>
        <p:spPr>
          <a:xfrm flipH="1">
            <a:off x="623531" y="1232948"/>
            <a:ext cx="1797000" cy="110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124" name="Google Shape;124;p19"/>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13">
    <p:spTree>
      <p:nvGrpSpPr>
        <p:cNvPr id="125" name="Shape 125"/>
        <p:cNvGrpSpPr/>
        <p:nvPr/>
      </p:nvGrpSpPr>
      <p:grpSpPr>
        <a:xfrm>
          <a:off x="0" y="0"/>
          <a:ext cx="0" cy="0"/>
          <a:chOff x="0" y="0"/>
          <a:chExt cx="0" cy="0"/>
        </a:xfrm>
      </p:grpSpPr>
      <p:sp>
        <p:nvSpPr>
          <p:cNvPr id="126" name="Google Shape;126;p20"/>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549925" y="1709125"/>
            <a:ext cx="2855100" cy="2553900"/>
          </a:xfrm>
          <a:prstGeom prst="roundRect">
            <a:avLst>
              <a:gd fmla="val 785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txBox="1"/>
          <p:nvPr>
            <p:ph idx="1" type="body"/>
          </p:nvPr>
        </p:nvSpPr>
        <p:spPr>
          <a:xfrm>
            <a:off x="2305135" y="1433350"/>
            <a:ext cx="51402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Font typeface="Nunito Light"/>
              <a:buChar char="●"/>
              <a:defRPr sz="1400"/>
            </a:lvl1pPr>
            <a:lvl2pPr indent="-330200" lvl="1" marL="914400" rtl="0">
              <a:spcBef>
                <a:spcPts val="160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04800" lvl="4" marL="2286000" rtl="0">
              <a:spcBef>
                <a:spcPts val="1600"/>
              </a:spcBef>
              <a:spcAft>
                <a:spcPts val="0"/>
              </a:spcAft>
              <a:buSzPts val="1200"/>
              <a:buFont typeface="Nunito Light"/>
              <a:buChar char="○"/>
              <a:defRPr/>
            </a:lvl5pPr>
            <a:lvl6pPr indent="-304800" lvl="5" marL="2743200" rtl="0">
              <a:spcBef>
                <a:spcPts val="1600"/>
              </a:spcBef>
              <a:spcAft>
                <a:spcPts val="0"/>
              </a:spcAft>
              <a:buSzPts val="12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04800" lvl="8" marL="4114800" rtl="0">
              <a:spcBef>
                <a:spcPts val="1600"/>
              </a:spcBef>
              <a:spcAft>
                <a:spcPts val="1600"/>
              </a:spcAft>
              <a:buSzPts val="1200"/>
              <a:buFont typeface="Nunito Light"/>
              <a:buChar char="■"/>
              <a:defRPr/>
            </a:lvl9pPr>
          </a:lstStyle>
          <a:p/>
        </p:txBody>
      </p:sp>
      <p:sp>
        <p:nvSpPr>
          <p:cNvPr id="129" name="Google Shape;129;p20"/>
          <p:cNvSpPr txBox="1"/>
          <p:nvPr>
            <p:ph type="title"/>
          </p:nvPr>
        </p:nvSpPr>
        <p:spPr>
          <a:xfrm>
            <a:off x="613650" y="356124"/>
            <a:ext cx="3097800" cy="937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780750" y="-221900"/>
            <a:ext cx="1514400" cy="19797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5124450" y="4016925"/>
            <a:ext cx="4476000" cy="149100"/>
          </a:xfrm>
          <a:prstGeom prst="roundRect">
            <a:avLst>
              <a:gd fmla="val 50000"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808100" y="2227200"/>
            <a:ext cx="3615900" cy="841800"/>
          </a:xfrm>
          <a:prstGeom prst="rect">
            <a:avLst/>
          </a:prstGeom>
        </p:spPr>
        <p:txBody>
          <a:bodyPr anchorCtr="0" anchor="b" bIns="91425" lIns="91425" spcFirstLastPara="1" rIns="91425" wrap="square" tIns="91425">
            <a:noAutofit/>
          </a:bodyPr>
          <a:lstStyle>
            <a:lvl1pPr lvl="0" algn="r">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idx="1" type="subTitle"/>
          </p:nvPr>
        </p:nvSpPr>
        <p:spPr>
          <a:xfrm flipH="1">
            <a:off x="5803800" y="3069000"/>
            <a:ext cx="2620200" cy="153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9" name="Google Shape;19;p3"/>
          <p:cNvSpPr txBox="1"/>
          <p:nvPr>
            <p:ph hasCustomPrompt="1" idx="2" type="title"/>
          </p:nvPr>
        </p:nvSpPr>
        <p:spPr>
          <a:xfrm>
            <a:off x="-77106" y="440775"/>
            <a:ext cx="3230100" cy="123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7200">
                <a:solidFill>
                  <a:schemeClr val="l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15">
    <p:spTree>
      <p:nvGrpSpPr>
        <p:cNvPr id="130" name="Shape 130"/>
        <p:cNvGrpSpPr/>
        <p:nvPr/>
      </p:nvGrpSpPr>
      <p:grpSpPr>
        <a:xfrm>
          <a:off x="0" y="0"/>
          <a:ext cx="0" cy="0"/>
          <a:chOff x="0" y="0"/>
          <a:chExt cx="0" cy="0"/>
        </a:xfrm>
      </p:grpSpPr>
      <p:sp>
        <p:nvSpPr>
          <p:cNvPr id="131" name="Google Shape;131;p21"/>
          <p:cNvSpPr/>
          <p:nvPr/>
        </p:nvSpPr>
        <p:spPr>
          <a:xfrm>
            <a:off x="-479225" y="1792700"/>
            <a:ext cx="3395100" cy="2385600"/>
          </a:xfrm>
          <a:prstGeom prst="roundRect">
            <a:avLst>
              <a:gd fmla="val 13861"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txBox="1"/>
          <p:nvPr>
            <p:ph idx="1" type="body"/>
          </p:nvPr>
        </p:nvSpPr>
        <p:spPr>
          <a:xfrm>
            <a:off x="2585266" y="2021066"/>
            <a:ext cx="5375700" cy="2727300"/>
          </a:xfrm>
          <a:prstGeom prst="rect">
            <a:avLst/>
          </a:prstGeom>
        </p:spPr>
        <p:txBody>
          <a:bodyPr anchorCtr="0" anchor="t" bIns="91425" lIns="91425" spcFirstLastPara="1" rIns="91425" wrap="square" tIns="91425">
            <a:noAutofit/>
          </a:bodyPr>
          <a:lstStyle>
            <a:lvl1pPr indent="-330200" lvl="0" marL="457200" rtl="0">
              <a:lnSpc>
                <a:spcPct val="150000"/>
              </a:lnSpc>
              <a:spcBef>
                <a:spcPts val="0"/>
              </a:spcBef>
              <a:spcAft>
                <a:spcPts val="0"/>
              </a:spcAft>
              <a:buSzPts val="1600"/>
              <a:buFont typeface="Nunito Light"/>
              <a:buChar char="●"/>
              <a:defRPr sz="1400"/>
            </a:lvl1pPr>
            <a:lvl2pPr indent="-330200" lvl="1" marL="914400" rtl="0">
              <a:spcBef>
                <a:spcPts val="1600"/>
              </a:spcBef>
              <a:spcAft>
                <a:spcPts val="0"/>
              </a:spcAft>
              <a:buSzPts val="1600"/>
              <a:buFont typeface="Nunito Light"/>
              <a:buChar char="○"/>
              <a:defRPr/>
            </a:lvl2pPr>
            <a:lvl3pPr indent="-323850" lvl="2" marL="1371600" rtl="0">
              <a:spcBef>
                <a:spcPts val="1600"/>
              </a:spcBef>
              <a:spcAft>
                <a:spcPts val="0"/>
              </a:spcAft>
              <a:buSzPts val="1500"/>
              <a:buFont typeface="Nunito Light"/>
              <a:buChar char="■"/>
              <a:defRPr/>
            </a:lvl3pPr>
            <a:lvl4pPr indent="-323850" lvl="3" marL="1828800" rtl="0">
              <a:spcBef>
                <a:spcPts val="1600"/>
              </a:spcBef>
              <a:spcAft>
                <a:spcPts val="0"/>
              </a:spcAft>
              <a:buSzPts val="1500"/>
              <a:buFont typeface="Nunito Light"/>
              <a:buChar char="●"/>
              <a:defRPr/>
            </a:lvl4pPr>
            <a:lvl5pPr indent="-304800" lvl="4" marL="2286000" rtl="0">
              <a:spcBef>
                <a:spcPts val="1600"/>
              </a:spcBef>
              <a:spcAft>
                <a:spcPts val="0"/>
              </a:spcAft>
              <a:buSzPts val="1200"/>
              <a:buFont typeface="Nunito Light"/>
              <a:buChar char="○"/>
              <a:defRPr/>
            </a:lvl5pPr>
            <a:lvl6pPr indent="-304800" lvl="5" marL="2743200" rtl="0">
              <a:spcBef>
                <a:spcPts val="1600"/>
              </a:spcBef>
              <a:spcAft>
                <a:spcPts val="0"/>
              </a:spcAft>
              <a:buSzPts val="1200"/>
              <a:buFont typeface="Nunito Light"/>
              <a:buChar char="■"/>
              <a:defRPr/>
            </a:lvl6pPr>
            <a:lvl7pPr indent="-311150" lvl="6" marL="3200400" rtl="0">
              <a:spcBef>
                <a:spcPts val="1600"/>
              </a:spcBef>
              <a:spcAft>
                <a:spcPts val="0"/>
              </a:spcAft>
              <a:buSzPts val="1300"/>
              <a:buFont typeface="Nunito Light"/>
              <a:buChar char="●"/>
              <a:defRPr/>
            </a:lvl7pPr>
            <a:lvl8pPr indent="-311150" lvl="7" marL="3657600" rtl="0">
              <a:spcBef>
                <a:spcPts val="1600"/>
              </a:spcBef>
              <a:spcAft>
                <a:spcPts val="0"/>
              </a:spcAft>
              <a:buSzPts val="1300"/>
              <a:buFont typeface="Nunito Light"/>
              <a:buChar char="○"/>
              <a:defRPr/>
            </a:lvl8pPr>
            <a:lvl9pPr indent="-304800" lvl="8" marL="4114800" rtl="0">
              <a:spcBef>
                <a:spcPts val="1600"/>
              </a:spcBef>
              <a:spcAft>
                <a:spcPts val="1600"/>
              </a:spcAft>
              <a:buSzPts val="1200"/>
              <a:buFont typeface="Nunito Light"/>
              <a:buChar char="■"/>
              <a:defRPr/>
            </a:lvl9pPr>
          </a:lstStyle>
          <a:p/>
        </p:txBody>
      </p:sp>
      <p:sp>
        <p:nvSpPr>
          <p:cNvPr id="134" name="Google Shape;134;p21"/>
          <p:cNvSpPr txBox="1"/>
          <p:nvPr>
            <p:ph type="title"/>
          </p:nvPr>
        </p:nvSpPr>
        <p:spPr>
          <a:xfrm>
            <a:off x="594651" y="355650"/>
            <a:ext cx="5888100" cy="1261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SECTION_TITLE_AND_DESCRIPTION_1">
    <p:spTree>
      <p:nvGrpSpPr>
        <p:cNvPr id="135" name="Shape 135"/>
        <p:cNvGrpSpPr/>
        <p:nvPr/>
      </p:nvGrpSpPr>
      <p:grpSpPr>
        <a:xfrm>
          <a:off x="0" y="0"/>
          <a:ext cx="0" cy="0"/>
          <a:chOff x="0" y="0"/>
          <a:chExt cx="0" cy="0"/>
        </a:xfrm>
      </p:grpSpPr>
      <p:sp>
        <p:nvSpPr>
          <p:cNvPr id="136" name="Google Shape;136;p22"/>
          <p:cNvSpPr/>
          <p:nvPr/>
        </p:nvSpPr>
        <p:spPr>
          <a:xfrm>
            <a:off x="-282050" y="1834150"/>
            <a:ext cx="3911100" cy="3598500"/>
          </a:xfrm>
          <a:prstGeom prst="roundRect">
            <a:avLst>
              <a:gd fmla="val 16667" name="adj"/>
            </a:avLst>
          </a:prstGeom>
          <a:solidFill>
            <a:srgbClr val="AED7E8">
              <a:alpha val="52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4105275" y="-232625"/>
            <a:ext cx="7013100" cy="2514300"/>
          </a:xfrm>
          <a:prstGeom prst="roundRect">
            <a:avLst>
              <a:gd fmla="val 16667" name="adj"/>
            </a:avLst>
          </a:prstGeom>
          <a:solidFill>
            <a:srgbClr val="EE8C94">
              <a:alpha val="60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2552700" y="4356550"/>
            <a:ext cx="1971600" cy="1076100"/>
          </a:xfrm>
          <a:prstGeom prst="roundRect">
            <a:avLst>
              <a:gd fmla="val 16667" name="adj"/>
            </a:avLst>
          </a:prstGeom>
          <a:solidFill>
            <a:srgbClr val="EE8C94">
              <a:alpha val="60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txBox="1"/>
          <p:nvPr>
            <p:ph idx="1" type="subTitle"/>
          </p:nvPr>
        </p:nvSpPr>
        <p:spPr>
          <a:xfrm>
            <a:off x="614730" y="2131575"/>
            <a:ext cx="2505900" cy="143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22"/>
          <p:cNvSpPr txBox="1"/>
          <p:nvPr>
            <p:ph type="title"/>
          </p:nvPr>
        </p:nvSpPr>
        <p:spPr>
          <a:xfrm>
            <a:off x="5420751" y="422799"/>
            <a:ext cx="3097800" cy="937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7200">
                <a:solidFill>
                  <a:schemeClr val="lt1"/>
                </a:solidFill>
              </a:defRPr>
            </a:lvl1pPr>
            <a:lvl2pPr lvl="1" rtl="0" algn="r">
              <a:spcBef>
                <a:spcPts val="0"/>
              </a:spcBef>
              <a:spcAft>
                <a:spcPts val="0"/>
              </a:spcAft>
              <a:buNone/>
              <a:defRPr sz="7200">
                <a:solidFill>
                  <a:schemeClr val="lt1"/>
                </a:solidFill>
              </a:defRPr>
            </a:lvl2pPr>
            <a:lvl3pPr lvl="2" rtl="0" algn="r">
              <a:spcBef>
                <a:spcPts val="0"/>
              </a:spcBef>
              <a:spcAft>
                <a:spcPts val="0"/>
              </a:spcAft>
              <a:buNone/>
              <a:defRPr sz="7200">
                <a:solidFill>
                  <a:schemeClr val="lt1"/>
                </a:solidFill>
              </a:defRPr>
            </a:lvl3pPr>
            <a:lvl4pPr lvl="3" rtl="0" algn="r">
              <a:spcBef>
                <a:spcPts val="0"/>
              </a:spcBef>
              <a:spcAft>
                <a:spcPts val="0"/>
              </a:spcAft>
              <a:buNone/>
              <a:defRPr sz="7200">
                <a:solidFill>
                  <a:schemeClr val="lt1"/>
                </a:solidFill>
              </a:defRPr>
            </a:lvl4pPr>
            <a:lvl5pPr lvl="4" rtl="0" algn="r">
              <a:spcBef>
                <a:spcPts val="0"/>
              </a:spcBef>
              <a:spcAft>
                <a:spcPts val="0"/>
              </a:spcAft>
              <a:buNone/>
              <a:defRPr sz="7200">
                <a:solidFill>
                  <a:schemeClr val="lt1"/>
                </a:solidFill>
              </a:defRPr>
            </a:lvl5pPr>
            <a:lvl6pPr lvl="5" rtl="0" algn="r">
              <a:spcBef>
                <a:spcPts val="0"/>
              </a:spcBef>
              <a:spcAft>
                <a:spcPts val="0"/>
              </a:spcAft>
              <a:buNone/>
              <a:defRPr sz="7200">
                <a:solidFill>
                  <a:schemeClr val="lt1"/>
                </a:solidFill>
              </a:defRPr>
            </a:lvl6pPr>
            <a:lvl7pPr lvl="6" rtl="0" algn="r">
              <a:spcBef>
                <a:spcPts val="0"/>
              </a:spcBef>
              <a:spcAft>
                <a:spcPts val="0"/>
              </a:spcAft>
              <a:buNone/>
              <a:defRPr sz="7200">
                <a:solidFill>
                  <a:schemeClr val="lt1"/>
                </a:solidFill>
              </a:defRPr>
            </a:lvl7pPr>
            <a:lvl8pPr lvl="7" rtl="0" algn="r">
              <a:spcBef>
                <a:spcPts val="0"/>
              </a:spcBef>
              <a:spcAft>
                <a:spcPts val="0"/>
              </a:spcAft>
              <a:buNone/>
              <a:defRPr sz="7200">
                <a:solidFill>
                  <a:schemeClr val="lt1"/>
                </a:solidFill>
              </a:defRPr>
            </a:lvl8pPr>
            <a:lvl9pPr lvl="8" rtl="0" algn="r">
              <a:spcBef>
                <a:spcPts val="0"/>
              </a:spcBef>
              <a:spcAft>
                <a:spcPts val="0"/>
              </a:spcAft>
              <a:buNone/>
              <a:defRPr sz="7200">
                <a:solidFill>
                  <a:schemeClr val="lt1"/>
                </a:solidFill>
              </a:defRPr>
            </a:lvl9pPr>
          </a:lstStyle>
          <a:p/>
        </p:txBody>
      </p:sp>
      <p:sp>
        <p:nvSpPr>
          <p:cNvPr id="141" name="Google Shape;141;p22"/>
          <p:cNvSpPr txBox="1"/>
          <p:nvPr/>
        </p:nvSpPr>
        <p:spPr>
          <a:xfrm>
            <a:off x="5732218" y="3504375"/>
            <a:ext cx="2768700" cy="9315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300"/>
              </a:spcBef>
              <a:spcAft>
                <a:spcPts val="0"/>
              </a:spcAft>
              <a:buNone/>
            </a:pPr>
            <a:r>
              <a:rPr lang="en" sz="1000">
                <a:solidFill>
                  <a:schemeClr val="dk1"/>
                </a:solidFill>
                <a:latin typeface="Assistant"/>
                <a:ea typeface="Assistant"/>
                <a:cs typeface="Assistant"/>
                <a:sym typeface="Assistant"/>
              </a:rPr>
              <a:t>CREDITS: This presentation template was created by </a:t>
            </a:r>
            <a:r>
              <a:rPr b="1" lang="en" sz="1000">
                <a:solidFill>
                  <a:schemeClr val="dk1"/>
                </a:solidFill>
                <a:uFill>
                  <a:noFill/>
                </a:uFill>
                <a:latin typeface="Assistant"/>
                <a:ea typeface="Assistant"/>
                <a:cs typeface="Assistant"/>
                <a:sym typeface="Assistant"/>
                <a:hlinkClick r:id="rId2">
                  <a:extLst>
                    <a:ext uri="{A12FA001-AC4F-418D-AE19-62706E023703}">
                      <ahyp:hlinkClr val="tx"/>
                    </a:ext>
                  </a:extLst>
                </a:hlinkClick>
              </a:rPr>
              <a:t>Slidesgo</a:t>
            </a:r>
            <a:r>
              <a:rPr lang="en" sz="1000">
                <a:solidFill>
                  <a:schemeClr val="dk1"/>
                </a:solidFill>
                <a:latin typeface="Assistant"/>
                <a:ea typeface="Assistant"/>
                <a:cs typeface="Assistant"/>
                <a:sym typeface="Assistant"/>
              </a:rPr>
              <a:t>, including icons by </a:t>
            </a:r>
            <a:r>
              <a:rPr b="1" lang="en" sz="1000">
                <a:solidFill>
                  <a:schemeClr val="dk1"/>
                </a:solidFill>
                <a:uFill>
                  <a:noFill/>
                </a:uFill>
                <a:latin typeface="Assistant"/>
                <a:ea typeface="Assistant"/>
                <a:cs typeface="Assistant"/>
                <a:sym typeface="Assistant"/>
                <a:hlinkClick r:id="rId3">
                  <a:extLst>
                    <a:ext uri="{A12FA001-AC4F-418D-AE19-62706E023703}">
                      <ahyp:hlinkClr val="tx"/>
                    </a:ext>
                  </a:extLst>
                </a:hlinkClick>
              </a:rPr>
              <a:t>Flaticon</a:t>
            </a:r>
            <a:r>
              <a:rPr lang="en" sz="1000">
                <a:solidFill>
                  <a:schemeClr val="dk1"/>
                </a:solidFill>
                <a:latin typeface="Assistant"/>
                <a:ea typeface="Assistant"/>
                <a:cs typeface="Assistant"/>
                <a:sym typeface="Assistant"/>
              </a:rPr>
              <a:t>, and infographics &amp; images by </a:t>
            </a:r>
            <a:r>
              <a:rPr b="1" lang="en" sz="1000">
                <a:solidFill>
                  <a:schemeClr val="dk1"/>
                </a:solidFill>
                <a:uFill>
                  <a:noFill/>
                </a:uFill>
                <a:latin typeface="Assistant"/>
                <a:ea typeface="Assistant"/>
                <a:cs typeface="Assistant"/>
                <a:sym typeface="Assistant"/>
                <a:hlinkClick r:id="rId4">
                  <a:extLst>
                    <a:ext uri="{A12FA001-AC4F-418D-AE19-62706E023703}">
                      <ahyp:hlinkClr val="tx"/>
                    </a:ext>
                  </a:extLst>
                </a:hlinkClick>
              </a:rPr>
              <a:t>Freepik</a:t>
            </a:r>
            <a:endParaRPr b="1" sz="1000">
              <a:solidFill>
                <a:schemeClr val="dk1"/>
              </a:solidFill>
              <a:latin typeface="Assistant"/>
              <a:ea typeface="Assistant"/>
              <a:cs typeface="Assistant"/>
              <a:sym typeface="Assistan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7">
    <p:spTree>
      <p:nvGrpSpPr>
        <p:cNvPr id="142" name="Shape 142"/>
        <p:cNvGrpSpPr/>
        <p:nvPr/>
      </p:nvGrpSpPr>
      <p:grpSpPr>
        <a:xfrm>
          <a:off x="0" y="0"/>
          <a:ext cx="0" cy="0"/>
          <a:chOff x="0" y="0"/>
          <a:chExt cx="0" cy="0"/>
        </a:xfrm>
      </p:grpSpPr>
      <p:sp>
        <p:nvSpPr>
          <p:cNvPr id="143" name="Google Shape;143;p23"/>
          <p:cNvSpPr/>
          <p:nvPr/>
        </p:nvSpPr>
        <p:spPr>
          <a:xfrm>
            <a:off x="774390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3"/>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spTree>
      <p:nvGrpSpPr>
        <p:cNvPr id="145" name="Shape 14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6" name="Shape 14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0" name="Shape 15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4064375" y="3780725"/>
            <a:ext cx="5877000" cy="966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219000" y="1904250"/>
            <a:ext cx="2558400" cy="13350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idx="1" type="body"/>
          </p:nvPr>
        </p:nvSpPr>
        <p:spPr>
          <a:xfrm>
            <a:off x="4000575" y="1587725"/>
            <a:ext cx="4276800" cy="2788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Font typeface="Raleway SemiBold"/>
              <a:buChar char="●"/>
              <a:defRPr/>
            </a:lvl1pPr>
            <a:lvl2pPr indent="-330200" lvl="1" marL="914400">
              <a:spcBef>
                <a:spcPts val="0"/>
              </a:spcBef>
              <a:spcAft>
                <a:spcPts val="0"/>
              </a:spcAft>
              <a:buSzPts val="1600"/>
              <a:buFont typeface="Nunito Light"/>
              <a:buChar char="○"/>
              <a:defRPr/>
            </a:lvl2pPr>
            <a:lvl3pPr indent="-323850" lvl="2" marL="1371600">
              <a:spcBef>
                <a:spcPts val="1600"/>
              </a:spcBef>
              <a:spcAft>
                <a:spcPts val="0"/>
              </a:spcAft>
              <a:buSzPts val="1500"/>
              <a:buFont typeface="Nunito Light"/>
              <a:buChar char="■"/>
              <a:defRPr/>
            </a:lvl3pPr>
            <a:lvl4pPr indent="-323850" lvl="3" marL="1828800">
              <a:spcBef>
                <a:spcPts val="1600"/>
              </a:spcBef>
              <a:spcAft>
                <a:spcPts val="0"/>
              </a:spcAft>
              <a:buSzPts val="1500"/>
              <a:buFont typeface="Nunito Light"/>
              <a:buChar char="●"/>
              <a:defRPr/>
            </a:lvl4pPr>
            <a:lvl5pPr indent="-304800" lvl="4" marL="2286000">
              <a:spcBef>
                <a:spcPts val="1600"/>
              </a:spcBef>
              <a:spcAft>
                <a:spcPts val="0"/>
              </a:spcAft>
              <a:buSzPts val="1200"/>
              <a:buFont typeface="Nunito Light"/>
              <a:buChar char="○"/>
              <a:defRPr/>
            </a:lvl5pPr>
            <a:lvl6pPr indent="-304800" lvl="5" marL="2743200">
              <a:spcBef>
                <a:spcPts val="1600"/>
              </a:spcBef>
              <a:spcAft>
                <a:spcPts val="0"/>
              </a:spcAft>
              <a:buSzPts val="1200"/>
              <a:buFont typeface="Nunito Light"/>
              <a:buChar char="■"/>
              <a:defRPr/>
            </a:lvl6pPr>
            <a:lvl7pPr indent="-311150" lvl="6" marL="3200400">
              <a:spcBef>
                <a:spcPts val="1600"/>
              </a:spcBef>
              <a:spcAft>
                <a:spcPts val="0"/>
              </a:spcAft>
              <a:buSzPts val="1300"/>
              <a:buFont typeface="Nunito Light"/>
              <a:buChar char="●"/>
              <a:defRPr/>
            </a:lvl7pPr>
            <a:lvl8pPr indent="-311150" lvl="7" marL="3657600">
              <a:spcBef>
                <a:spcPts val="1600"/>
              </a:spcBef>
              <a:spcAft>
                <a:spcPts val="0"/>
              </a:spcAft>
              <a:buSzPts val="1300"/>
              <a:buFont typeface="Nunito Light"/>
              <a:buChar char="○"/>
              <a:defRPr/>
            </a:lvl8pPr>
            <a:lvl9pPr indent="-304800" lvl="8" marL="4114800">
              <a:spcBef>
                <a:spcPts val="1600"/>
              </a:spcBef>
              <a:spcAft>
                <a:spcPts val="1600"/>
              </a:spcAft>
              <a:buSzPts val="1200"/>
              <a:buFont typeface="Nunito Light"/>
              <a:buChar char="■"/>
              <a:defRPr/>
            </a:lvl9pPr>
          </a:lstStyle>
          <a:p/>
        </p:txBody>
      </p:sp>
      <p:sp>
        <p:nvSpPr>
          <p:cNvPr id="24" name="Google Shape;24;p4"/>
          <p:cNvSpPr txBox="1"/>
          <p:nvPr>
            <p:ph type="title"/>
          </p:nvPr>
        </p:nvSpPr>
        <p:spPr>
          <a:xfrm>
            <a:off x="670850" y="2302053"/>
            <a:ext cx="3155400" cy="8043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ctrTitle"/>
          </p:nvPr>
        </p:nvSpPr>
        <p:spPr>
          <a:xfrm flipH="1">
            <a:off x="5623705" y="1995919"/>
            <a:ext cx="1560600" cy="456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7" name="Google Shape;27;p5"/>
          <p:cNvSpPr txBox="1"/>
          <p:nvPr>
            <p:ph idx="1" type="subTitle"/>
          </p:nvPr>
        </p:nvSpPr>
        <p:spPr>
          <a:xfrm flipH="1">
            <a:off x="5623768" y="2402167"/>
            <a:ext cx="2516100" cy="170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28" name="Google Shape;28;p5"/>
          <p:cNvSpPr txBox="1"/>
          <p:nvPr>
            <p:ph idx="2" type="ctrTitle"/>
          </p:nvPr>
        </p:nvSpPr>
        <p:spPr>
          <a:xfrm flipH="1">
            <a:off x="1702544" y="1995914"/>
            <a:ext cx="1817700" cy="45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9" name="Google Shape;29;p5"/>
          <p:cNvSpPr txBox="1"/>
          <p:nvPr>
            <p:ph idx="3" type="subTitle"/>
          </p:nvPr>
        </p:nvSpPr>
        <p:spPr>
          <a:xfrm flipH="1">
            <a:off x="1004132" y="2402167"/>
            <a:ext cx="2516100" cy="1704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0" name="Google Shape;30;p5"/>
          <p:cNvSpPr txBox="1"/>
          <p:nvPr>
            <p:ph idx="4" type="title"/>
          </p:nvPr>
        </p:nvSpPr>
        <p:spPr>
          <a:xfrm>
            <a:off x="5427350" y="356124"/>
            <a:ext cx="3097800" cy="937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000"/>
            </a:lvl1pPr>
            <a:lvl2pPr lvl="1" rtl="0" algn="r">
              <a:spcBef>
                <a:spcPts val="0"/>
              </a:spcBef>
              <a:spcAft>
                <a:spcPts val="0"/>
              </a:spcAft>
              <a:buNone/>
              <a:defRPr sz="3000"/>
            </a:lvl2pPr>
            <a:lvl3pPr lvl="2" rtl="0" algn="r">
              <a:spcBef>
                <a:spcPts val="0"/>
              </a:spcBef>
              <a:spcAft>
                <a:spcPts val="0"/>
              </a:spcAft>
              <a:buNone/>
              <a:defRPr sz="3000"/>
            </a:lvl3pPr>
            <a:lvl4pPr lvl="3" rtl="0" algn="r">
              <a:spcBef>
                <a:spcPts val="0"/>
              </a:spcBef>
              <a:spcAft>
                <a:spcPts val="0"/>
              </a:spcAft>
              <a:buNone/>
              <a:defRPr sz="3000"/>
            </a:lvl4pPr>
            <a:lvl5pPr lvl="4" rtl="0" algn="r">
              <a:spcBef>
                <a:spcPts val="0"/>
              </a:spcBef>
              <a:spcAft>
                <a:spcPts val="0"/>
              </a:spcAft>
              <a:buNone/>
              <a:defRPr sz="3000"/>
            </a:lvl5pPr>
            <a:lvl6pPr lvl="5" rtl="0" algn="r">
              <a:spcBef>
                <a:spcPts val="0"/>
              </a:spcBef>
              <a:spcAft>
                <a:spcPts val="0"/>
              </a:spcAft>
              <a:buNone/>
              <a:defRPr sz="3000"/>
            </a:lvl6pPr>
            <a:lvl7pPr lvl="6" rtl="0" algn="r">
              <a:spcBef>
                <a:spcPts val="0"/>
              </a:spcBef>
              <a:spcAft>
                <a:spcPts val="0"/>
              </a:spcAft>
              <a:buNone/>
              <a:defRPr sz="3000"/>
            </a:lvl7pPr>
            <a:lvl8pPr lvl="7" rtl="0" algn="r">
              <a:spcBef>
                <a:spcPts val="0"/>
              </a:spcBef>
              <a:spcAft>
                <a:spcPts val="0"/>
              </a:spcAft>
              <a:buNone/>
              <a:defRPr sz="3000"/>
            </a:lvl8pPr>
            <a:lvl9pPr lvl="8" rtl="0" algn="r">
              <a:spcBef>
                <a:spcPts val="0"/>
              </a:spcBef>
              <a:spcAft>
                <a:spcPts val="0"/>
              </a:spcAft>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txBox="1"/>
          <p:nvPr>
            <p:ph idx="1" type="subTitle"/>
          </p:nvPr>
        </p:nvSpPr>
        <p:spPr>
          <a:xfrm flipH="1">
            <a:off x="624750" y="1321800"/>
            <a:ext cx="7704000" cy="33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AutoNum type="arabicPeriod"/>
              <a:defRPr sz="1400"/>
            </a:lvl1pPr>
            <a:lvl2pPr lvl="1" rtl="0" algn="ctr">
              <a:lnSpc>
                <a:spcPct val="100000"/>
              </a:lnSpc>
              <a:spcBef>
                <a:spcPts val="0"/>
              </a:spcBef>
              <a:spcAft>
                <a:spcPts val="0"/>
              </a:spcAft>
              <a:buClr>
                <a:srgbClr val="434343"/>
              </a:buClr>
              <a:buSzPts val="1200"/>
              <a:buFont typeface="Roboto Condensed Light"/>
              <a:buAutoNum type="alphaLcPeriod"/>
              <a:defRPr sz="1200"/>
            </a:lvl2pPr>
            <a:lvl3pPr lvl="2" rtl="0" algn="ctr">
              <a:lnSpc>
                <a:spcPct val="100000"/>
              </a:lnSpc>
              <a:spcBef>
                <a:spcPts val="0"/>
              </a:spcBef>
              <a:spcAft>
                <a:spcPts val="0"/>
              </a:spcAft>
              <a:buClr>
                <a:srgbClr val="434343"/>
              </a:buClr>
              <a:buSzPts val="1200"/>
              <a:buFont typeface="Roboto Condensed Light"/>
              <a:buAutoNum type="romanLcPeriod"/>
              <a:defRPr sz="1200"/>
            </a:lvl3pPr>
            <a:lvl4pPr lvl="3" rtl="0" algn="ctr">
              <a:lnSpc>
                <a:spcPct val="100000"/>
              </a:lnSpc>
              <a:spcBef>
                <a:spcPts val="0"/>
              </a:spcBef>
              <a:spcAft>
                <a:spcPts val="0"/>
              </a:spcAft>
              <a:buClr>
                <a:srgbClr val="434343"/>
              </a:buClr>
              <a:buSzPts val="1200"/>
              <a:buFont typeface="Roboto Condensed Light"/>
              <a:buAutoNum type="arabicPeriod"/>
              <a:defRPr sz="1200"/>
            </a:lvl4pPr>
            <a:lvl5pPr lvl="4" rtl="0" algn="ctr">
              <a:lnSpc>
                <a:spcPct val="100000"/>
              </a:lnSpc>
              <a:spcBef>
                <a:spcPts val="0"/>
              </a:spcBef>
              <a:spcAft>
                <a:spcPts val="0"/>
              </a:spcAft>
              <a:buClr>
                <a:srgbClr val="434343"/>
              </a:buClr>
              <a:buSzPts val="1200"/>
              <a:buFont typeface="Roboto Condensed Light"/>
              <a:buAutoNum type="alphaLcPeriod"/>
              <a:defRPr sz="1200"/>
            </a:lvl5pPr>
            <a:lvl6pPr lvl="5" rtl="0" algn="ctr">
              <a:lnSpc>
                <a:spcPct val="100000"/>
              </a:lnSpc>
              <a:spcBef>
                <a:spcPts val="0"/>
              </a:spcBef>
              <a:spcAft>
                <a:spcPts val="0"/>
              </a:spcAft>
              <a:buClr>
                <a:srgbClr val="434343"/>
              </a:buClr>
              <a:buSzPts val="1200"/>
              <a:buFont typeface="Roboto Condensed Light"/>
              <a:buAutoNum type="romanLcPeriod"/>
              <a:defRPr sz="1200"/>
            </a:lvl6pPr>
            <a:lvl7pPr lvl="6" rtl="0" algn="ctr">
              <a:lnSpc>
                <a:spcPct val="100000"/>
              </a:lnSpc>
              <a:spcBef>
                <a:spcPts val="0"/>
              </a:spcBef>
              <a:spcAft>
                <a:spcPts val="0"/>
              </a:spcAft>
              <a:buClr>
                <a:srgbClr val="434343"/>
              </a:buClr>
              <a:buSzPts val="1200"/>
              <a:buFont typeface="Roboto Condensed Light"/>
              <a:buAutoNum type="arabicPeriod"/>
              <a:defRPr sz="1200"/>
            </a:lvl7pPr>
            <a:lvl8pPr lvl="7" rtl="0" algn="ctr">
              <a:lnSpc>
                <a:spcPct val="100000"/>
              </a:lnSpc>
              <a:spcBef>
                <a:spcPts val="0"/>
              </a:spcBef>
              <a:spcAft>
                <a:spcPts val="0"/>
              </a:spcAft>
              <a:buClr>
                <a:srgbClr val="434343"/>
              </a:buClr>
              <a:buSzPts val="1200"/>
              <a:buFont typeface="Roboto Condensed Light"/>
              <a:buAutoNum type="alphaLcPeriod"/>
              <a:defRPr sz="1200"/>
            </a:lvl8pPr>
            <a:lvl9pPr lvl="8" rtl="0" algn="ctr">
              <a:lnSpc>
                <a:spcPct val="100000"/>
              </a:lnSpc>
              <a:spcBef>
                <a:spcPts val="0"/>
              </a:spcBef>
              <a:spcAft>
                <a:spcPts val="0"/>
              </a:spcAft>
              <a:buClr>
                <a:srgbClr val="434343"/>
              </a:buClr>
              <a:buSzPts val="1200"/>
              <a:buFont typeface="Roboto Condensed Light"/>
              <a:buAutoNum type="romanLcPeriod"/>
              <a:defRPr sz="1200"/>
            </a:lvl9pPr>
          </a:lstStyle>
          <a:p/>
        </p:txBody>
      </p:sp>
      <p:sp>
        <p:nvSpPr>
          <p:cNvPr id="37" name="Google Shape;37;p7"/>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8"/>
          <p:cNvSpPr/>
          <p:nvPr/>
        </p:nvSpPr>
        <p:spPr>
          <a:xfrm flipH="1">
            <a:off x="1860825" y="-83950"/>
            <a:ext cx="7823400" cy="4096500"/>
          </a:xfrm>
          <a:prstGeom prst="roundRect">
            <a:avLst>
              <a:gd fmla="val 16667" name="adj"/>
            </a:avLst>
          </a:prstGeom>
          <a:solidFill>
            <a:srgbClr val="EE8C94">
              <a:alpha val="60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8"/>
          <p:cNvSpPr/>
          <p:nvPr/>
        </p:nvSpPr>
        <p:spPr>
          <a:xfrm flipH="1">
            <a:off x="-355425" y="2689375"/>
            <a:ext cx="2915400" cy="1835400"/>
          </a:xfrm>
          <a:prstGeom prst="roundRect">
            <a:avLst>
              <a:gd fmla="val 16667" name="adj"/>
            </a:avLst>
          </a:prstGeom>
          <a:solidFill>
            <a:srgbClr val="AED7E8">
              <a:alpha val="52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p:nvPr/>
        </p:nvSpPr>
        <p:spPr>
          <a:xfrm flipH="1" rot="-5400000">
            <a:off x="6573275" y="4327150"/>
            <a:ext cx="2111400" cy="1952400"/>
          </a:xfrm>
          <a:prstGeom prst="roundRect">
            <a:avLst>
              <a:gd fmla="val 16667" name="adj"/>
            </a:avLst>
          </a:prstGeom>
          <a:solidFill>
            <a:srgbClr val="AED7E8">
              <a:alpha val="52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8"/>
          <p:cNvSpPr txBox="1"/>
          <p:nvPr>
            <p:ph type="title"/>
          </p:nvPr>
        </p:nvSpPr>
        <p:spPr>
          <a:xfrm>
            <a:off x="2961225" y="997550"/>
            <a:ext cx="3739800" cy="1926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6000">
                <a:solidFill>
                  <a:schemeClr val="lt1"/>
                </a:solidFill>
              </a:defRPr>
            </a:lvl1pPr>
            <a:lvl2pPr lvl="1">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2pPr>
            <a:lvl3pPr lvl="2">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3pPr>
            <a:lvl4pPr lvl="3">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4pPr>
            <a:lvl5pPr lvl="4">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5pPr>
            <a:lvl6pPr lvl="5">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6pPr>
            <a:lvl7pPr lvl="6">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7pPr>
            <a:lvl8pPr lvl="7">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8pPr>
            <a:lvl9pPr lvl="8">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9"/>
          <p:cNvSpPr txBox="1"/>
          <p:nvPr>
            <p:ph idx="1" type="subTitle"/>
          </p:nvPr>
        </p:nvSpPr>
        <p:spPr>
          <a:xfrm>
            <a:off x="614730" y="2131575"/>
            <a:ext cx="2505900" cy="1431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5" name="Google Shape;45;p9"/>
          <p:cNvSpPr txBox="1"/>
          <p:nvPr>
            <p:ph type="title"/>
          </p:nvPr>
        </p:nvSpPr>
        <p:spPr>
          <a:xfrm>
            <a:off x="5420751" y="422799"/>
            <a:ext cx="3097800" cy="937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7200">
                <a:solidFill>
                  <a:schemeClr val="lt1"/>
                </a:solidFill>
              </a:defRPr>
            </a:lvl1pPr>
            <a:lvl2pPr lvl="1" rtl="0" algn="r">
              <a:spcBef>
                <a:spcPts val="0"/>
              </a:spcBef>
              <a:spcAft>
                <a:spcPts val="0"/>
              </a:spcAft>
              <a:buNone/>
              <a:defRPr sz="7200">
                <a:solidFill>
                  <a:schemeClr val="lt1"/>
                </a:solidFill>
              </a:defRPr>
            </a:lvl2pPr>
            <a:lvl3pPr lvl="2" rtl="0" algn="r">
              <a:spcBef>
                <a:spcPts val="0"/>
              </a:spcBef>
              <a:spcAft>
                <a:spcPts val="0"/>
              </a:spcAft>
              <a:buNone/>
              <a:defRPr sz="7200">
                <a:solidFill>
                  <a:schemeClr val="lt1"/>
                </a:solidFill>
              </a:defRPr>
            </a:lvl3pPr>
            <a:lvl4pPr lvl="3" rtl="0" algn="r">
              <a:spcBef>
                <a:spcPts val="0"/>
              </a:spcBef>
              <a:spcAft>
                <a:spcPts val="0"/>
              </a:spcAft>
              <a:buNone/>
              <a:defRPr sz="7200">
                <a:solidFill>
                  <a:schemeClr val="lt1"/>
                </a:solidFill>
              </a:defRPr>
            </a:lvl4pPr>
            <a:lvl5pPr lvl="4" rtl="0" algn="r">
              <a:spcBef>
                <a:spcPts val="0"/>
              </a:spcBef>
              <a:spcAft>
                <a:spcPts val="0"/>
              </a:spcAft>
              <a:buNone/>
              <a:defRPr sz="7200">
                <a:solidFill>
                  <a:schemeClr val="lt1"/>
                </a:solidFill>
              </a:defRPr>
            </a:lvl5pPr>
            <a:lvl6pPr lvl="5" rtl="0" algn="r">
              <a:spcBef>
                <a:spcPts val="0"/>
              </a:spcBef>
              <a:spcAft>
                <a:spcPts val="0"/>
              </a:spcAft>
              <a:buNone/>
              <a:defRPr sz="7200">
                <a:solidFill>
                  <a:schemeClr val="lt1"/>
                </a:solidFill>
              </a:defRPr>
            </a:lvl6pPr>
            <a:lvl7pPr lvl="6" rtl="0" algn="r">
              <a:spcBef>
                <a:spcPts val="0"/>
              </a:spcBef>
              <a:spcAft>
                <a:spcPts val="0"/>
              </a:spcAft>
              <a:buNone/>
              <a:defRPr sz="7200">
                <a:solidFill>
                  <a:schemeClr val="lt1"/>
                </a:solidFill>
              </a:defRPr>
            </a:lvl7pPr>
            <a:lvl8pPr lvl="7" rtl="0" algn="r">
              <a:spcBef>
                <a:spcPts val="0"/>
              </a:spcBef>
              <a:spcAft>
                <a:spcPts val="0"/>
              </a:spcAft>
              <a:buNone/>
              <a:defRPr sz="7200">
                <a:solidFill>
                  <a:schemeClr val="lt1"/>
                </a:solidFill>
              </a:defRPr>
            </a:lvl8pPr>
            <a:lvl9pPr lvl="8" rtl="0" algn="r">
              <a:spcBef>
                <a:spcPts val="0"/>
              </a:spcBef>
              <a:spcAft>
                <a:spcPts val="0"/>
              </a:spcAft>
              <a:buNone/>
              <a:defRPr sz="72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p:nvPr/>
        </p:nvSpPr>
        <p:spPr>
          <a:xfrm>
            <a:off x="-123750" y="-40925"/>
            <a:ext cx="1514400" cy="1058100"/>
          </a:xfrm>
          <a:prstGeom prst="roundRect">
            <a:avLst>
              <a:gd fmla="val 16667" name="adj"/>
            </a:avLst>
          </a:pr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0"/>
          <p:cNvSpPr txBox="1"/>
          <p:nvPr>
            <p:ph idx="1" type="subTitle"/>
          </p:nvPr>
        </p:nvSpPr>
        <p:spPr>
          <a:xfrm flipH="1">
            <a:off x="609580" y="1236280"/>
            <a:ext cx="2237100" cy="254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49" name="Google Shape;49;p10"/>
          <p:cNvSpPr txBox="1"/>
          <p:nvPr>
            <p:ph type="title"/>
          </p:nvPr>
        </p:nvSpPr>
        <p:spPr>
          <a:xfrm>
            <a:off x="594651" y="355645"/>
            <a:ext cx="2558100" cy="577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1pPr>
            <a:lvl2pPr lvl="1">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2pPr>
            <a:lvl3pPr lvl="2">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3pPr>
            <a:lvl4pPr lvl="3">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4pPr>
            <a:lvl5pPr lvl="4">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5pPr>
            <a:lvl6pPr lvl="5">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6pPr>
            <a:lvl7pPr lvl="6">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7pPr>
            <a:lvl8pPr lvl="7">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8pPr>
            <a:lvl9pPr lvl="8">
              <a:spcBef>
                <a:spcPts val="0"/>
              </a:spcBef>
              <a:spcAft>
                <a:spcPts val="0"/>
              </a:spcAft>
              <a:buClr>
                <a:schemeClr val="dk1"/>
              </a:buClr>
              <a:buSzPts val="2400"/>
              <a:buFont typeface="Marvel"/>
              <a:buNone/>
              <a:defRPr b="1" sz="2400">
                <a:solidFill>
                  <a:schemeClr val="dk1"/>
                </a:solidFill>
                <a:latin typeface="Marvel"/>
                <a:ea typeface="Marvel"/>
                <a:cs typeface="Marvel"/>
                <a:sym typeface="Marve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Assistant Light"/>
              <a:buChar char="●"/>
              <a:defRPr sz="1800">
                <a:solidFill>
                  <a:schemeClr val="dk1"/>
                </a:solidFill>
                <a:latin typeface="Assistant Light"/>
                <a:ea typeface="Assistant Light"/>
                <a:cs typeface="Assistant Light"/>
                <a:sym typeface="Assistant Light"/>
              </a:defRPr>
            </a:lvl1pPr>
            <a:lvl2pPr indent="-317500" lvl="1" marL="914400">
              <a:lnSpc>
                <a:spcPct val="115000"/>
              </a:lnSpc>
              <a:spcBef>
                <a:spcPts val="1600"/>
              </a:spcBef>
              <a:spcAft>
                <a:spcPts val="0"/>
              </a:spcAft>
              <a:buClr>
                <a:schemeClr val="dk1"/>
              </a:buClr>
              <a:buSzPts val="1400"/>
              <a:buFont typeface="Assistant Light"/>
              <a:buChar char="○"/>
              <a:defRPr>
                <a:solidFill>
                  <a:schemeClr val="dk1"/>
                </a:solidFill>
                <a:latin typeface="Assistant Light"/>
                <a:ea typeface="Assistant Light"/>
                <a:cs typeface="Assistant Light"/>
                <a:sym typeface="Assistant Light"/>
              </a:defRPr>
            </a:lvl2pPr>
            <a:lvl3pPr indent="-304800" lvl="2" marL="13716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3pPr>
            <a:lvl4pPr indent="-304800" lvl="3" marL="18288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4pPr>
            <a:lvl5pPr indent="-304800" lvl="4" marL="22860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5pPr>
            <a:lvl6pPr indent="-304800" lvl="5" marL="27432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6pPr>
            <a:lvl7pPr indent="-304800" lvl="6" marL="32004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7pPr>
            <a:lvl8pPr indent="-304800" lvl="7" marL="3657600">
              <a:lnSpc>
                <a:spcPct val="115000"/>
              </a:lnSpc>
              <a:spcBef>
                <a:spcPts val="1600"/>
              </a:spcBef>
              <a:spcAft>
                <a:spcPts val="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8pPr>
            <a:lvl9pPr indent="-304800" lvl="8" marL="4114800">
              <a:lnSpc>
                <a:spcPct val="115000"/>
              </a:lnSpc>
              <a:spcBef>
                <a:spcPts val="1600"/>
              </a:spcBef>
              <a:spcAft>
                <a:spcPts val="1600"/>
              </a:spcAft>
              <a:buClr>
                <a:schemeClr val="dk1"/>
              </a:buClr>
              <a:buSzPts val="1200"/>
              <a:buFont typeface="Assistant Light"/>
              <a:buChar char="■"/>
              <a:defRPr sz="1200">
                <a:solidFill>
                  <a:schemeClr val="dk1"/>
                </a:solidFill>
                <a:latin typeface="Assistant Light"/>
                <a:ea typeface="Assistant Light"/>
                <a:cs typeface="Assistant Light"/>
                <a:sym typeface="Assistan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7" name="Shape 147"/>
        <p:cNvGrpSpPr/>
        <p:nvPr/>
      </p:nvGrpSpPr>
      <p:grpSpPr>
        <a:xfrm>
          <a:off x="0" y="0"/>
          <a:ext cx="0" cy="0"/>
          <a:chOff x="0" y="0"/>
          <a:chExt cx="0" cy="0"/>
        </a:xfrm>
      </p:grpSpPr>
      <p:sp>
        <p:nvSpPr>
          <p:cNvPr id="148" name="Google Shape;148;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49" name="Google Shape;149;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hyperlink" Target="https://docs.google.com/spreadsheets/d/11_Nd9hKsDokcUUC_8ETvppU-8jMpStVk2JhEtuj8s_E/copy"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slide" Target="/ppt/slides/slide24.xml"/><Relationship Id="rId7" Type="http://schemas.openxmlformats.org/officeDocument/2006/relationships/slide" Target="/ppt/slides/slide25.xml"/><Relationship Id="rId8" Type="http://schemas.openxmlformats.org/officeDocument/2006/relationships/slide" Target="/ppt/slides/slide26.xml"/><Relationship Id="rId11" Type="http://schemas.openxmlformats.org/officeDocument/2006/relationships/slide" Target="/ppt/slides/slide28.xml"/><Relationship Id="rId10" Type="http://schemas.openxmlformats.org/officeDocument/2006/relationships/slide" Target="/ppt/slides/slide27.xml"/><Relationship Id="rId13" Type="http://schemas.openxmlformats.org/officeDocument/2006/relationships/slide" Target="/ppt/slides/slide34.xml"/><Relationship Id="rId12" Type="http://schemas.openxmlformats.org/officeDocument/2006/relationships/slide" Target="/ppt/slides/slide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hyperlink" Target="https://www.freepik.com/free-vector/hand-drawn-family-different-life-stages_2400148.htm/?utm_source=slidesgo_template&amp;utm_medium=referral-link&amp;utm_campaign=sg_resources&amp;utm_content=freepik" TargetMode="External"/><Relationship Id="rId4" Type="http://schemas.openxmlformats.org/officeDocument/2006/relationships/hyperlink" Target="https://www.freepik.com/free-photo/beautiful-pregnant-woman-meditating_5594307.htm/?utm_source=slidesgo_template&amp;utm_medium=referral-link&amp;utm_campaign=sg_resources&amp;utm_content=freepik" TargetMode="External"/><Relationship Id="rId5" Type="http://schemas.openxmlformats.org/officeDocument/2006/relationships/hyperlink" Target="https://www.freepik.com/free-photo/medium-shot-pregnant-woman-posing-underwear_5163084.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bit.ly/2PfT4lq" TargetMode="External"/><Relationship Id="rId4" Type="http://schemas.openxmlformats.org/officeDocument/2006/relationships/slide" Target="/ppt/slides/slide24.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fonts.google.com/specimen/Marvel" TargetMode="External"/><Relationship Id="rId4" Type="http://schemas.openxmlformats.org/officeDocument/2006/relationships/hyperlink" Target="https://fonts.google.com/specimen/Assistan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chrome.google.com/webstore/detail/flaticon-for-gsuit-gslide/haekgjfnhhdkgfgmldhfokhmfkgmciba"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idx="1" type="subTitle"/>
          </p:nvPr>
        </p:nvSpPr>
        <p:spPr>
          <a:xfrm rot="1416">
            <a:off x="5456962" y="3940825"/>
            <a:ext cx="29133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56" name="Google Shape;156;p28"/>
          <p:cNvSpPr txBox="1"/>
          <p:nvPr>
            <p:ph type="ctrTitle"/>
          </p:nvPr>
        </p:nvSpPr>
        <p:spPr>
          <a:xfrm rot="896">
            <a:off x="1043701" y="907800"/>
            <a:ext cx="6904200" cy="205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PREGNANCY </a:t>
            </a:r>
            <a:r>
              <a:rPr lang="en"/>
              <a:t>BREAKTHROUGH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7"/>
          <p:cNvSpPr txBox="1"/>
          <p:nvPr>
            <p:ph type="title"/>
          </p:nvPr>
        </p:nvSpPr>
        <p:spPr>
          <a:xfrm>
            <a:off x="594651" y="355650"/>
            <a:ext cx="5888100" cy="12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PUBLICATIONS</a:t>
            </a:r>
            <a:endParaRPr/>
          </a:p>
        </p:txBody>
      </p:sp>
      <p:sp>
        <p:nvSpPr>
          <p:cNvPr id="277" name="Google Shape;277;p37"/>
          <p:cNvSpPr txBox="1"/>
          <p:nvPr>
            <p:ph idx="1" type="body"/>
          </p:nvPr>
        </p:nvSpPr>
        <p:spPr>
          <a:xfrm>
            <a:off x="2585266" y="2021066"/>
            <a:ext cx="5375700" cy="2727300"/>
          </a:xfrm>
          <a:prstGeom prst="rect">
            <a:avLst/>
          </a:prstGeom>
        </p:spPr>
        <p:txBody>
          <a:bodyPr anchorCtr="0" anchor="t" bIns="91425" lIns="91425" spcFirstLastPara="1" rIns="91425" wrap="square" tIns="91425">
            <a:noAutofit/>
          </a:bodyPr>
          <a:lstStyle/>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a:p>
            <a:pPr indent="-546100" lvl="0" marL="457200" rtl="0" algn="l">
              <a:spcBef>
                <a:spcPts val="0"/>
              </a:spcBef>
              <a:spcAft>
                <a:spcPts val="0"/>
              </a:spcAft>
              <a:buClr>
                <a:schemeClr val="lt1"/>
              </a:buClr>
              <a:buSzPts val="1400"/>
              <a:buChar char="●"/>
            </a:pPr>
            <a:r>
              <a:rPr lang="en">
                <a:solidFill>
                  <a:schemeClr val="dk1"/>
                </a:solidFill>
              </a:rPr>
              <a:t>Here you can list your reference websites or publications.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8"/>
          <p:cNvSpPr/>
          <p:nvPr/>
        </p:nvSpPr>
        <p:spPr>
          <a:xfrm>
            <a:off x="1307725" y="1787560"/>
            <a:ext cx="1514400" cy="13713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8"/>
          <p:cNvSpPr/>
          <p:nvPr/>
        </p:nvSpPr>
        <p:spPr>
          <a:xfrm>
            <a:off x="6820055" y="1787560"/>
            <a:ext cx="1514400" cy="13713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8"/>
          <p:cNvSpPr/>
          <p:nvPr/>
        </p:nvSpPr>
        <p:spPr>
          <a:xfrm>
            <a:off x="4082940" y="1787560"/>
            <a:ext cx="1514400" cy="13713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8"/>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FACTORS TO CONSIDER</a:t>
            </a:r>
            <a:endParaRPr/>
          </a:p>
        </p:txBody>
      </p:sp>
      <p:grpSp>
        <p:nvGrpSpPr>
          <p:cNvPr id="286" name="Google Shape;286;p38"/>
          <p:cNvGrpSpPr/>
          <p:nvPr/>
        </p:nvGrpSpPr>
        <p:grpSpPr>
          <a:xfrm>
            <a:off x="720010" y="1602893"/>
            <a:ext cx="1193889" cy="2392030"/>
            <a:chOff x="1574867" y="2301323"/>
            <a:chExt cx="1456495" cy="2918178"/>
          </a:xfrm>
        </p:grpSpPr>
        <p:sp>
          <p:nvSpPr>
            <p:cNvPr id="287" name="Google Shape;287;p38"/>
            <p:cNvSpPr/>
            <p:nvPr/>
          </p:nvSpPr>
          <p:spPr>
            <a:xfrm>
              <a:off x="1574867" y="2301323"/>
              <a:ext cx="1456495" cy="2918178"/>
            </a:xfrm>
            <a:custGeom>
              <a:rect b="b" l="l" r="r" t="t"/>
              <a:pathLst>
                <a:path extrusionOk="0" h="86967" w="42300">
                  <a:moveTo>
                    <a:pt x="25356" y="0"/>
                  </a:moveTo>
                  <a:cubicBezTo>
                    <a:pt x="19999" y="0"/>
                    <a:pt x="14974" y="2770"/>
                    <a:pt x="11823" y="7179"/>
                  </a:cubicBezTo>
                  <a:cubicBezTo>
                    <a:pt x="11246" y="7988"/>
                    <a:pt x="10682" y="8843"/>
                    <a:pt x="10173" y="9720"/>
                  </a:cubicBezTo>
                  <a:cubicBezTo>
                    <a:pt x="9888" y="9636"/>
                    <a:pt x="9580" y="9599"/>
                    <a:pt x="9259" y="9599"/>
                  </a:cubicBezTo>
                  <a:cubicBezTo>
                    <a:pt x="7713" y="9599"/>
                    <a:pt x="5882" y="10473"/>
                    <a:pt x="5030" y="11276"/>
                  </a:cubicBezTo>
                  <a:cubicBezTo>
                    <a:pt x="4182" y="12077"/>
                    <a:pt x="3570" y="13350"/>
                    <a:pt x="4075" y="14402"/>
                  </a:cubicBezTo>
                  <a:cubicBezTo>
                    <a:pt x="4544" y="15382"/>
                    <a:pt x="5739" y="15732"/>
                    <a:pt x="6797" y="15978"/>
                  </a:cubicBezTo>
                  <a:cubicBezTo>
                    <a:pt x="5224" y="16365"/>
                    <a:pt x="4120" y="18110"/>
                    <a:pt x="4443" y="19698"/>
                  </a:cubicBezTo>
                  <a:cubicBezTo>
                    <a:pt x="4736" y="21138"/>
                    <a:pt x="6159" y="22236"/>
                    <a:pt x="7614" y="22236"/>
                  </a:cubicBezTo>
                  <a:cubicBezTo>
                    <a:pt x="7765" y="22236"/>
                    <a:pt x="7916" y="22224"/>
                    <a:pt x="8066" y="22200"/>
                  </a:cubicBezTo>
                  <a:lnTo>
                    <a:pt x="8066" y="22200"/>
                  </a:lnTo>
                  <a:cubicBezTo>
                    <a:pt x="7430" y="22932"/>
                    <a:pt x="7378" y="24073"/>
                    <a:pt x="7838" y="24926"/>
                  </a:cubicBezTo>
                  <a:cubicBezTo>
                    <a:pt x="8299" y="25779"/>
                    <a:pt x="9201" y="26348"/>
                    <a:pt x="10152" y="26531"/>
                  </a:cubicBezTo>
                  <a:cubicBezTo>
                    <a:pt x="10356" y="26571"/>
                    <a:pt x="10567" y="26594"/>
                    <a:pt x="10777" y="26594"/>
                  </a:cubicBezTo>
                  <a:cubicBezTo>
                    <a:pt x="11173" y="26594"/>
                    <a:pt x="11565" y="26513"/>
                    <a:pt x="11905" y="26313"/>
                  </a:cubicBezTo>
                  <a:cubicBezTo>
                    <a:pt x="12059" y="26967"/>
                    <a:pt x="12801" y="27267"/>
                    <a:pt x="13446" y="27456"/>
                  </a:cubicBezTo>
                  <a:cubicBezTo>
                    <a:pt x="14130" y="27656"/>
                    <a:pt x="14838" y="27847"/>
                    <a:pt x="15542" y="27847"/>
                  </a:cubicBezTo>
                  <a:cubicBezTo>
                    <a:pt x="15739" y="27847"/>
                    <a:pt x="15937" y="27832"/>
                    <a:pt x="16133" y="27798"/>
                  </a:cubicBezTo>
                  <a:cubicBezTo>
                    <a:pt x="17031" y="27643"/>
                    <a:pt x="17906" y="26978"/>
                    <a:pt x="18006" y="26072"/>
                  </a:cubicBezTo>
                  <a:cubicBezTo>
                    <a:pt x="18586" y="26410"/>
                    <a:pt x="19252" y="26572"/>
                    <a:pt x="19921" y="26572"/>
                  </a:cubicBezTo>
                  <a:cubicBezTo>
                    <a:pt x="19993" y="26572"/>
                    <a:pt x="20066" y="26570"/>
                    <a:pt x="20139" y="26566"/>
                  </a:cubicBezTo>
                  <a:lnTo>
                    <a:pt x="20253" y="29215"/>
                  </a:lnTo>
                  <a:lnTo>
                    <a:pt x="19252" y="29193"/>
                  </a:lnTo>
                  <a:lnTo>
                    <a:pt x="18361" y="29075"/>
                  </a:lnTo>
                  <a:lnTo>
                    <a:pt x="18462" y="29175"/>
                  </a:lnTo>
                  <a:lnTo>
                    <a:pt x="17951" y="29164"/>
                  </a:lnTo>
                  <a:cubicBezTo>
                    <a:pt x="17773" y="29161"/>
                    <a:pt x="17598" y="29159"/>
                    <a:pt x="17424" y="29159"/>
                  </a:cubicBezTo>
                  <a:cubicBezTo>
                    <a:pt x="12503" y="29159"/>
                    <a:pt x="9522" y="30736"/>
                    <a:pt x="6478" y="34779"/>
                  </a:cubicBezTo>
                  <a:cubicBezTo>
                    <a:pt x="5322" y="36315"/>
                    <a:pt x="3320" y="41892"/>
                    <a:pt x="2782" y="44077"/>
                  </a:cubicBezTo>
                  <a:cubicBezTo>
                    <a:pt x="0" y="55375"/>
                    <a:pt x="1114" y="59574"/>
                    <a:pt x="883" y="61270"/>
                  </a:cubicBezTo>
                  <a:lnTo>
                    <a:pt x="1217" y="61389"/>
                  </a:lnTo>
                  <a:lnTo>
                    <a:pt x="1012" y="62812"/>
                  </a:lnTo>
                  <a:lnTo>
                    <a:pt x="3964" y="73683"/>
                  </a:lnTo>
                  <a:lnTo>
                    <a:pt x="1783" y="77452"/>
                  </a:lnTo>
                  <a:lnTo>
                    <a:pt x="2002" y="81342"/>
                  </a:lnTo>
                  <a:lnTo>
                    <a:pt x="3708" y="85921"/>
                  </a:lnTo>
                  <a:lnTo>
                    <a:pt x="4737" y="86266"/>
                  </a:lnTo>
                  <a:lnTo>
                    <a:pt x="5766" y="86725"/>
                  </a:lnTo>
                  <a:lnTo>
                    <a:pt x="4859" y="82836"/>
                  </a:lnTo>
                  <a:lnTo>
                    <a:pt x="5896" y="78834"/>
                  </a:lnTo>
                  <a:lnTo>
                    <a:pt x="6285" y="82462"/>
                  </a:lnTo>
                  <a:lnTo>
                    <a:pt x="6855" y="83493"/>
                  </a:lnTo>
                  <a:lnTo>
                    <a:pt x="7153" y="79410"/>
                  </a:lnTo>
                  <a:lnTo>
                    <a:pt x="5449" y="74145"/>
                  </a:lnTo>
                  <a:lnTo>
                    <a:pt x="6165" y="63158"/>
                  </a:lnTo>
                  <a:lnTo>
                    <a:pt x="6476" y="63269"/>
                  </a:lnTo>
                  <a:lnTo>
                    <a:pt x="11721" y="44316"/>
                  </a:lnTo>
                  <a:lnTo>
                    <a:pt x="17488" y="55364"/>
                  </a:lnTo>
                  <a:lnTo>
                    <a:pt x="14268" y="73940"/>
                  </a:lnTo>
                  <a:lnTo>
                    <a:pt x="14318" y="73949"/>
                  </a:lnTo>
                  <a:lnTo>
                    <a:pt x="11205" y="86967"/>
                  </a:lnTo>
                  <a:lnTo>
                    <a:pt x="38749" y="86967"/>
                  </a:lnTo>
                  <a:lnTo>
                    <a:pt x="40710" y="78183"/>
                  </a:lnTo>
                  <a:lnTo>
                    <a:pt x="40696" y="78180"/>
                  </a:lnTo>
                  <a:lnTo>
                    <a:pt x="41043" y="76517"/>
                  </a:lnTo>
                  <a:lnTo>
                    <a:pt x="41368" y="74960"/>
                  </a:lnTo>
                  <a:lnTo>
                    <a:pt x="41325" y="74918"/>
                  </a:lnTo>
                  <a:cubicBezTo>
                    <a:pt x="41722" y="72389"/>
                    <a:pt x="42299" y="67398"/>
                    <a:pt x="41368" y="63924"/>
                  </a:cubicBezTo>
                  <a:cubicBezTo>
                    <a:pt x="41104" y="62940"/>
                    <a:pt x="39325" y="58709"/>
                    <a:pt x="38814" y="57829"/>
                  </a:cubicBezTo>
                  <a:cubicBezTo>
                    <a:pt x="38384" y="57088"/>
                    <a:pt x="37797" y="56449"/>
                    <a:pt x="37339" y="55726"/>
                  </a:cubicBezTo>
                  <a:cubicBezTo>
                    <a:pt x="36638" y="54616"/>
                    <a:pt x="35632" y="53360"/>
                    <a:pt x="35477" y="52066"/>
                  </a:cubicBezTo>
                  <a:cubicBezTo>
                    <a:pt x="35394" y="51373"/>
                    <a:pt x="35198" y="50705"/>
                    <a:pt x="35214" y="50009"/>
                  </a:cubicBezTo>
                  <a:cubicBezTo>
                    <a:pt x="35226" y="49506"/>
                    <a:pt x="35392" y="48259"/>
                    <a:pt x="35392" y="48259"/>
                  </a:cubicBezTo>
                  <a:lnTo>
                    <a:pt x="36398" y="46343"/>
                  </a:lnTo>
                  <a:cubicBezTo>
                    <a:pt x="36602" y="46098"/>
                    <a:pt x="36794" y="45850"/>
                    <a:pt x="36984" y="45598"/>
                  </a:cubicBezTo>
                  <a:cubicBezTo>
                    <a:pt x="37419" y="45079"/>
                    <a:pt x="37985" y="44375"/>
                    <a:pt x="38070" y="44150"/>
                  </a:cubicBezTo>
                  <a:cubicBezTo>
                    <a:pt x="38080" y="44137"/>
                    <a:pt x="38090" y="44122"/>
                    <a:pt x="38100" y="44109"/>
                  </a:cubicBezTo>
                  <a:lnTo>
                    <a:pt x="38071" y="44079"/>
                  </a:lnTo>
                  <a:cubicBezTo>
                    <a:pt x="35812" y="41658"/>
                    <a:pt x="35684" y="40657"/>
                    <a:pt x="35485" y="39545"/>
                  </a:cubicBezTo>
                  <a:cubicBezTo>
                    <a:pt x="35482" y="39487"/>
                    <a:pt x="35478" y="39430"/>
                    <a:pt x="35477" y="39372"/>
                  </a:cubicBezTo>
                  <a:lnTo>
                    <a:pt x="35477" y="39372"/>
                  </a:lnTo>
                  <a:lnTo>
                    <a:pt x="35478" y="39509"/>
                  </a:lnTo>
                  <a:cubicBezTo>
                    <a:pt x="35469" y="39454"/>
                    <a:pt x="35459" y="39399"/>
                    <a:pt x="35448" y="39344"/>
                  </a:cubicBezTo>
                  <a:lnTo>
                    <a:pt x="34820" y="35232"/>
                  </a:lnTo>
                  <a:cubicBezTo>
                    <a:pt x="34791" y="34367"/>
                    <a:pt x="34705" y="33350"/>
                    <a:pt x="34607" y="32416"/>
                  </a:cubicBezTo>
                  <a:cubicBezTo>
                    <a:pt x="34434" y="30763"/>
                    <a:pt x="33061" y="29496"/>
                    <a:pt x="31400" y="29460"/>
                  </a:cubicBezTo>
                  <a:lnTo>
                    <a:pt x="28129" y="29388"/>
                  </a:lnTo>
                  <a:cubicBezTo>
                    <a:pt x="28110" y="29309"/>
                    <a:pt x="28059" y="29290"/>
                    <a:pt x="27993" y="29290"/>
                  </a:cubicBezTo>
                  <a:cubicBezTo>
                    <a:pt x="27927" y="29290"/>
                    <a:pt x="27846" y="29310"/>
                    <a:pt x="27772" y="29310"/>
                  </a:cubicBezTo>
                  <a:cubicBezTo>
                    <a:pt x="27679" y="29310"/>
                    <a:pt x="27598" y="29278"/>
                    <a:pt x="27568" y="29131"/>
                  </a:cubicBezTo>
                  <a:lnTo>
                    <a:pt x="27233" y="23712"/>
                  </a:lnTo>
                  <a:cubicBezTo>
                    <a:pt x="29921" y="22885"/>
                    <a:pt x="30578" y="19503"/>
                    <a:pt x="31133" y="17739"/>
                  </a:cubicBezTo>
                  <a:cubicBezTo>
                    <a:pt x="31764" y="15745"/>
                    <a:pt x="29981" y="12576"/>
                    <a:pt x="29981" y="12576"/>
                  </a:cubicBezTo>
                  <a:cubicBezTo>
                    <a:pt x="29981" y="12576"/>
                    <a:pt x="30614" y="9637"/>
                    <a:pt x="30938" y="7676"/>
                  </a:cubicBezTo>
                  <a:cubicBezTo>
                    <a:pt x="30938" y="7676"/>
                    <a:pt x="31476" y="7311"/>
                    <a:pt x="31268" y="4390"/>
                  </a:cubicBezTo>
                  <a:cubicBezTo>
                    <a:pt x="31104" y="2068"/>
                    <a:pt x="29003" y="255"/>
                    <a:pt x="26684" y="57"/>
                  </a:cubicBezTo>
                  <a:cubicBezTo>
                    <a:pt x="26240" y="19"/>
                    <a:pt x="25797" y="0"/>
                    <a:pt x="25356" y="0"/>
                  </a:cubicBezTo>
                  <a:close/>
                </a:path>
              </a:pathLst>
            </a:custGeom>
            <a:solidFill>
              <a:srgbClr val="C6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8"/>
            <p:cNvSpPr/>
            <p:nvPr/>
          </p:nvSpPr>
          <p:spPr>
            <a:xfrm>
              <a:off x="2318919" y="4244895"/>
              <a:ext cx="560148" cy="586877"/>
            </a:xfrm>
            <a:custGeom>
              <a:rect b="b" l="l" r="r" t="t"/>
              <a:pathLst>
                <a:path extrusionOk="0" h="17490" w="16268">
                  <a:moveTo>
                    <a:pt x="11599" y="0"/>
                  </a:moveTo>
                  <a:cubicBezTo>
                    <a:pt x="10900" y="0"/>
                    <a:pt x="10142" y="157"/>
                    <a:pt x="9352" y="498"/>
                  </a:cubicBezTo>
                  <a:cubicBezTo>
                    <a:pt x="0" y="4531"/>
                    <a:pt x="5153" y="14613"/>
                    <a:pt x="6678" y="17209"/>
                  </a:cubicBezTo>
                  <a:cubicBezTo>
                    <a:pt x="6787" y="17393"/>
                    <a:pt x="6978" y="17490"/>
                    <a:pt x="7171" y="17490"/>
                  </a:cubicBezTo>
                  <a:cubicBezTo>
                    <a:pt x="7314" y="17490"/>
                    <a:pt x="7458" y="17437"/>
                    <a:pt x="7571" y="17327"/>
                  </a:cubicBezTo>
                  <a:lnTo>
                    <a:pt x="14060" y="10962"/>
                  </a:lnTo>
                  <a:cubicBezTo>
                    <a:pt x="16268" y="8795"/>
                    <a:pt x="16165" y="6669"/>
                    <a:pt x="15679" y="3616"/>
                  </a:cubicBezTo>
                  <a:cubicBezTo>
                    <a:pt x="15336" y="1469"/>
                    <a:pt x="13739" y="0"/>
                    <a:pt x="11599" y="0"/>
                  </a:cubicBezTo>
                  <a:close/>
                </a:path>
              </a:pathLst>
            </a:cu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8"/>
            <p:cNvSpPr/>
            <p:nvPr/>
          </p:nvSpPr>
          <p:spPr>
            <a:xfrm>
              <a:off x="2491908" y="4351231"/>
              <a:ext cx="338093" cy="374272"/>
            </a:xfrm>
            <a:custGeom>
              <a:rect b="b" l="l" r="r" t="t"/>
              <a:pathLst>
                <a:path extrusionOk="0" h="11154" w="9819">
                  <a:moveTo>
                    <a:pt x="2569" y="0"/>
                  </a:moveTo>
                  <a:cubicBezTo>
                    <a:pt x="2197" y="0"/>
                    <a:pt x="1825" y="112"/>
                    <a:pt x="1501" y="344"/>
                  </a:cubicBezTo>
                  <a:cubicBezTo>
                    <a:pt x="514" y="1049"/>
                    <a:pt x="1" y="2584"/>
                    <a:pt x="25" y="4042"/>
                  </a:cubicBezTo>
                  <a:cubicBezTo>
                    <a:pt x="49" y="5501"/>
                    <a:pt x="533" y="6885"/>
                    <a:pt x="1141" y="8114"/>
                  </a:cubicBezTo>
                  <a:cubicBezTo>
                    <a:pt x="1861" y="9568"/>
                    <a:pt x="2616" y="11153"/>
                    <a:pt x="3714" y="11153"/>
                  </a:cubicBezTo>
                  <a:cubicBezTo>
                    <a:pt x="4056" y="11153"/>
                    <a:pt x="4431" y="10999"/>
                    <a:pt x="4848" y="10640"/>
                  </a:cubicBezTo>
                  <a:cubicBezTo>
                    <a:pt x="6353" y="9343"/>
                    <a:pt x="7697" y="7710"/>
                    <a:pt x="8813" y="5871"/>
                  </a:cubicBezTo>
                  <a:cubicBezTo>
                    <a:pt x="9329" y="5019"/>
                    <a:pt x="9819" y="4031"/>
                    <a:pt x="9777" y="2950"/>
                  </a:cubicBezTo>
                  <a:cubicBezTo>
                    <a:pt x="9740" y="1972"/>
                    <a:pt x="9222" y="1052"/>
                    <a:pt x="8513" y="708"/>
                  </a:cubicBezTo>
                  <a:cubicBezTo>
                    <a:pt x="8300" y="604"/>
                    <a:pt x="8074" y="554"/>
                    <a:pt x="7848" y="554"/>
                  </a:cubicBezTo>
                  <a:cubicBezTo>
                    <a:pt x="7319" y="554"/>
                    <a:pt x="6787" y="826"/>
                    <a:pt x="6419" y="1321"/>
                  </a:cubicBezTo>
                  <a:cubicBezTo>
                    <a:pt x="6209" y="1603"/>
                    <a:pt x="6050" y="1947"/>
                    <a:pt x="5824" y="2210"/>
                  </a:cubicBezTo>
                  <a:cubicBezTo>
                    <a:pt x="5608" y="2461"/>
                    <a:pt x="4865" y="4038"/>
                    <a:pt x="4558" y="4038"/>
                  </a:cubicBezTo>
                  <a:cubicBezTo>
                    <a:pt x="4544" y="4038"/>
                    <a:pt x="4530" y="4035"/>
                    <a:pt x="4518" y="4027"/>
                  </a:cubicBezTo>
                  <a:cubicBezTo>
                    <a:pt x="4194" y="3837"/>
                    <a:pt x="4574" y="1767"/>
                    <a:pt x="4419" y="1353"/>
                  </a:cubicBezTo>
                  <a:cubicBezTo>
                    <a:pt x="4090" y="471"/>
                    <a:pt x="3331" y="0"/>
                    <a:pt x="2569" y="0"/>
                  </a:cubicBezTo>
                  <a:close/>
                </a:path>
              </a:pathLst>
            </a:cu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8"/>
            <p:cNvSpPr/>
            <p:nvPr/>
          </p:nvSpPr>
          <p:spPr>
            <a:xfrm>
              <a:off x="2510846" y="4431461"/>
              <a:ext cx="321255" cy="134623"/>
            </a:xfrm>
            <a:custGeom>
              <a:rect b="b" l="l" r="r" t="t"/>
              <a:pathLst>
                <a:path extrusionOk="0" h="4012" w="9330">
                  <a:moveTo>
                    <a:pt x="6515" y="1"/>
                  </a:moveTo>
                  <a:cubicBezTo>
                    <a:pt x="6419" y="1"/>
                    <a:pt x="6322" y="8"/>
                    <a:pt x="6226" y="23"/>
                  </a:cubicBezTo>
                  <a:cubicBezTo>
                    <a:pt x="5846" y="80"/>
                    <a:pt x="5473" y="258"/>
                    <a:pt x="5244" y="567"/>
                  </a:cubicBezTo>
                  <a:cubicBezTo>
                    <a:pt x="5084" y="784"/>
                    <a:pt x="5001" y="1056"/>
                    <a:pt x="4815" y="1251"/>
                  </a:cubicBezTo>
                  <a:cubicBezTo>
                    <a:pt x="4618" y="1459"/>
                    <a:pt x="4342" y="1545"/>
                    <a:pt x="4054" y="1545"/>
                  </a:cubicBezTo>
                  <a:cubicBezTo>
                    <a:pt x="3818" y="1545"/>
                    <a:pt x="3575" y="1487"/>
                    <a:pt x="3362" y="1392"/>
                  </a:cubicBezTo>
                  <a:cubicBezTo>
                    <a:pt x="2888" y="1177"/>
                    <a:pt x="2497" y="818"/>
                    <a:pt x="2041" y="569"/>
                  </a:cubicBezTo>
                  <a:cubicBezTo>
                    <a:pt x="1772" y="422"/>
                    <a:pt x="1456" y="320"/>
                    <a:pt x="1154" y="320"/>
                  </a:cubicBezTo>
                  <a:cubicBezTo>
                    <a:pt x="944" y="320"/>
                    <a:pt x="740" y="370"/>
                    <a:pt x="562" y="487"/>
                  </a:cubicBezTo>
                  <a:cubicBezTo>
                    <a:pt x="69" y="814"/>
                    <a:pt x="1" y="1557"/>
                    <a:pt x="280" y="2081"/>
                  </a:cubicBezTo>
                  <a:cubicBezTo>
                    <a:pt x="558" y="2602"/>
                    <a:pt x="1090" y="2938"/>
                    <a:pt x="1625" y="3190"/>
                  </a:cubicBezTo>
                  <a:cubicBezTo>
                    <a:pt x="2825" y="3755"/>
                    <a:pt x="4156" y="4011"/>
                    <a:pt x="5484" y="4011"/>
                  </a:cubicBezTo>
                  <a:cubicBezTo>
                    <a:pt x="5768" y="4011"/>
                    <a:pt x="6052" y="3999"/>
                    <a:pt x="6335" y="3977"/>
                  </a:cubicBezTo>
                  <a:cubicBezTo>
                    <a:pt x="7946" y="3845"/>
                    <a:pt x="9329" y="2363"/>
                    <a:pt x="8142" y="799"/>
                  </a:cubicBezTo>
                  <a:cubicBezTo>
                    <a:pt x="7763" y="300"/>
                    <a:pt x="7141" y="1"/>
                    <a:pt x="6515" y="1"/>
                  </a:cubicBez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 name="Google Shape;291;p38"/>
          <p:cNvGrpSpPr/>
          <p:nvPr/>
        </p:nvGrpSpPr>
        <p:grpSpPr>
          <a:xfrm>
            <a:off x="3459943" y="1585425"/>
            <a:ext cx="1333616" cy="2400145"/>
            <a:chOff x="3670207" y="2315323"/>
            <a:chExt cx="1606767" cy="2891045"/>
          </a:xfrm>
        </p:grpSpPr>
        <p:sp>
          <p:nvSpPr>
            <p:cNvPr id="292" name="Google Shape;292;p38"/>
            <p:cNvSpPr/>
            <p:nvPr/>
          </p:nvSpPr>
          <p:spPr>
            <a:xfrm>
              <a:off x="3670207" y="2315323"/>
              <a:ext cx="1606767" cy="2891045"/>
            </a:xfrm>
            <a:custGeom>
              <a:rect b="b" l="l" r="r" t="t"/>
              <a:pathLst>
                <a:path extrusionOk="0" h="87211" w="47237">
                  <a:moveTo>
                    <a:pt x="25375" y="12"/>
                  </a:moveTo>
                  <a:cubicBezTo>
                    <a:pt x="19988" y="12"/>
                    <a:pt x="14935" y="2990"/>
                    <a:pt x="11768" y="7422"/>
                  </a:cubicBezTo>
                  <a:cubicBezTo>
                    <a:pt x="11283" y="8102"/>
                    <a:pt x="10806" y="8815"/>
                    <a:pt x="10363" y="9547"/>
                  </a:cubicBezTo>
                  <a:cubicBezTo>
                    <a:pt x="10339" y="9589"/>
                    <a:pt x="10294" y="9614"/>
                    <a:pt x="10247" y="9614"/>
                  </a:cubicBezTo>
                  <a:cubicBezTo>
                    <a:pt x="10234" y="9614"/>
                    <a:pt x="10219" y="9612"/>
                    <a:pt x="10206" y="9607"/>
                  </a:cubicBezTo>
                  <a:cubicBezTo>
                    <a:pt x="9902" y="9509"/>
                    <a:pt x="9571" y="9465"/>
                    <a:pt x="9224" y="9465"/>
                  </a:cubicBezTo>
                  <a:cubicBezTo>
                    <a:pt x="7679" y="9465"/>
                    <a:pt x="5847" y="10340"/>
                    <a:pt x="4995" y="11143"/>
                  </a:cubicBezTo>
                  <a:cubicBezTo>
                    <a:pt x="4147" y="11943"/>
                    <a:pt x="3536" y="13217"/>
                    <a:pt x="4040" y="14269"/>
                  </a:cubicBezTo>
                  <a:cubicBezTo>
                    <a:pt x="4443" y="15109"/>
                    <a:pt x="5378" y="15486"/>
                    <a:pt x="6305" y="15733"/>
                  </a:cubicBezTo>
                  <a:cubicBezTo>
                    <a:pt x="6432" y="15765"/>
                    <a:pt x="6446" y="15941"/>
                    <a:pt x="6324" y="15992"/>
                  </a:cubicBezTo>
                  <a:cubicBezTo>
                    <a:pt x="4990" y="16563"/>
                    <a:pt x="4115" y="18128"/>
                    <a:pt x="4407" y="19563"/>
                  </a:cubicBezTo>
                  <a:cubicBezTo>
                    <a:pt x="4700" y="21003"/>
                    <a:pt x="6122" y="22101"/>
                    <a:pt x="7576" y="22101"/>
                  </a:cubicBezTo>
                  <a:cubicBezTo>
                    <a:pt x="7626" y="22101"/>
                    <a:pt x="7676" y="22100"/>
                    <a:pt x="7726" y="22098"/>
                  </a:cubicBezTo>
                  <a:cubicBezTo>
                    <a:pt x="7728" y="22097"/>
                    <a:pt x="7730" y="22097"/>
                    <a:pt x="7732" y="22097"/>
                  </a:cubicBezTo>
                  <a:cubicBezTo>
                    <a:pt x="7840" y="22097"/>
                    <a:pt x="7907" y="22217"/>
                    <a:pt x="7848" y="22309"/>
                  </a:cubicBezTo>
                  <a:cubicBezTo>
                    <a:pt x="7388" y="23034"/>
                    <a:pt x="7390" y="24028"/>
                    <a:pt x="7802" y="24792"/>
                  </a:cubicBezTo>
                  <a:cubicBezTo>
                    <a:pt x="8263" y="25646"/>
                    <a:pt x="9165" y="26213"/>
                    <a:pt x="10116" y="26398"/>
                  </a:cubicBezTo>
                  <a:cubicBezTo>
                    <a:pt x="10320" y="26437"/>
                    <a:pt x="10530" y="26460"/>
                    <a:pt x="10739" y="26460"/>
                  </a:cubicBezTo>
                  <a:cubicBezTo>
                    <a:pt x="11081" y="26460"/>
                    <a:pt x="11422" y="26399"/>
                    <a:pt x="11727" y="26255"/>
                  </a:cubicBezTo>
                  <a:cubicBezTo>
                    <a:pt x="11747" y="26245"/>
                    <a:pt x="11767" y="26241"/>
                    <a:pt x="11788" y="26241"/>
                  </a:cubicBezTo>
                  <a:cubicBezTo>
                    <a:pt x="11842" y="26241"/>
                    <a:pt x="11893" y="26273"/>
                    <a:pt x="11916" y="26327"/>
                  </a:cubicBezTo>
                  <a:cubicBezTo>
                    <a:pt x="12138" y="26880"/>
                    <a:pt x="12815" y="27149"/>
                    <a:pt x="13410" y="27323"/>
                  </a:cubicBezTo>
                  <a:cubicBezTo>
                    <a:pt x="14093" y="27523"/>
                    <a:pt x="14800" y="27714"/>
                    <a:pt x="15505" y="27714"/>
                  </a:cubicBezTo>
                  <a:cubicBezTo>
                    <a:pt x="15703" y="27714"/>
                    <a:pt x="15900" y="27699"/>
                    <a:pt x="16097" y="27665"/>
                  </a:cubicBezTo>
                  <a:cubicBezTo>
                    <a:pt x="16933" y="27519"/>
                    <a:pt x="17751" y="26932"/>
                    <a:pt x="17939" y="26120"/>
                  </a:cubicBezTo>
                  <a:cubicBezTo>
                    <a:pt x="17954" y="26055"/>
                    <a:pt x="18012" y="26014"/>
                    <a:pt x="18073" y="26014"/>
                  </a:cubicBezTo>
                  <a:cubicBezTo>
                    <a:pt x="18094" y="26014"/>
                    <a:pt x="18116" y="26018"/>
                    <a:pt x="18136" y="26029"/>
                  </a:cubicBezTo>
                  <a:cubicBezTo>
                    <a:pt x="18674" y="26306"/>
                    <a:pt x="19277" y="26438"/>
                    <a:pt x="19881" y="26438"/>
                  </a:cubicBezTo>
                  <a:cubicBezTo>
                    <a:pt x="19899" y="26438"/>
                    <a:pt x="19917" y="26438"/>
                    <a:pt x="19934" y="26438"/>
                  </a:cubicBezTo>
                  <a:cubicBezTo>
                    <a:pt x="20008" y="26438"/>
                    <a:pt x="20069" y="26496"/>
                    <a:pt x="20072" y="26571"/>
                  </a:cubicBezTo>
                  <a:lnTo>
                    <a:pt x="20190" y="29311"/>
                  </a:lnTo>
                  <a:cubicBezTo>
                    <a:pt x="20192" y="29389"/>
                    <a:pt x="20130" y="29454"/>
                    <a:pt x="20050" y="29454"/>
                  </a:cubicBezTo>
                  <a:cubicBezTo>
                    <a:pt x="20050" y="29454"/>
                    <a:pt x="20049" y="29454"/>
                    <a:pt x="20048" y="29454"/>
                  </a:cubicBezTo>
                  <a:lnTo>
                    <a:pt x="19202" y="29435"/>
                  </a:lnTo>
                  <a:cubicBezTo>
                    <a:pt x="19197" y="29435"/>
                    <a:pt x="19192" y="29435"/>
                    <a:pt x="19186" y="29434"/>
                  </a:cubicBezTo>
                  <a:lnTo>
                    <a:pt x="18303" y="29317"/>
                  </a:lnTo>
                  <a:lnTo>
                    <a:pt x="18405" y="29419"/>
                  </a:lnTo>
                  <a:lnTo>
                    <a:pt x="17894" y="29407"/>
                  </a:lnTo>
                  <a:cubicBezTo>
                    <a:pt x="17718" y="29403"/>
                    <a:pt x="17544" y="29401"/>
                    <a:pt x="17372" y="29401"/>
                  </a:cubicBezTo>
                  <a:cubicBezTo>
                    <a:pt x="12449" y="29401"/>
                    <a:pt x="9465" y="30977"/>
                    <a:pt x="6420" y="35021"/>
                  </a:cubicBezTo>
                  <a:cubicBezTo>
                    <a:pt x="5264" y="36559"/>
                    <a:pt x="3264" y="42136"/>
                    <a:pt x="2726" y="44321"/>
                  </a:cubicBezTo>
                  <a:cubicBezTo>
                    <a:pt x="1" y="55389"/>
                    <a:pt x="1013" y="59644"/>
                    <a:pt x="839" y="61409"/>
                  </a:cubicBezTo>
                  <a:cubicBezTo>
                    <a:pt x="833" y="61471"/>
                    <a:pt x="870" y="61530"/>
                    <a:pt x="930" y="61552"/>
                  </a:cubicBezTo>
                  <a:lnTo>
                    <a:pt x="1054" y="61596"/>
                  </a:lnTo>
                  <a:cubicBezTo>
                    <a:pt x="1115" y="61617"/>
                    <a:pt x="1153" y="61680"/>
                    <a:pt x="1143" y="61744"/>
                  </a:cubicBezTo>
                  <a:lnTo>
                    <a:pt x="960" y="63028"/>
                  </a:lnTo>
                  <a:cubicBezTo>
                    <a:pt x="957" y="63046"/>
                    <a:pt x="959" y="63065"/>
                    <a:pt x="963" y="63082"/>
                  </a:cubicBezTo>
                  <a:lnTo>
                    <a:pt x="3891" y="73871"/>
                  </a:lnTo>
                  <a:cubicBezTo>
                    <a:pt x="3901" y="73907"/>
                    <a:pt x="3895" y="73944"/>
                    <a:pt x="3878" y="73977"/>
                  </a:cubicBezTo>
                  <a:lnTo>
                    <a:pt x="1747" y="77661"/>
                  </a:lnTo>
                  <a:cubicBezTo>
                    <a:pt x="1733" y="77684"/>
                    <a:pt x="1727" y="77711"/>
                    <a:pt x="1728" y="77738"/>
                  </a:cubicBezTo>
                  <a:lnTo>
                    <a:pt x="1945" y="81564"/>
                  </a:lnTo>
                  <a:cubicBezTo>
                    <a:pt x="1946" y="81579"/>
                    <a:pt x="1949" y="81593"/>
                    <a:pt x="1954" y="81606"/>
                  </a:cubicBezTo>
                  <a:lnTo>
                    <a:pt x="3629" y="86103"/>
                  </a:lnTo>
                  <a:cubicBezTo>
                    <a:pt x="3644" y="86142"/>
                    <a:pt x="3675" y="86173"/>
                    <a:pt x="3715" y="86186"/>
                  </a:cubicBezTo>
                  <a:lnTo>
                    <a:pt x="4674" y="86508"/>
                  </a:lnTo>
                  <a:lnTo>
                    <a:pt x="4686" y="86514"/>
                  </a:lnTo>
                  <a:lnTo>
                    <a:pt x="5456" y="86856"/>
                  </a:lnTo>
                  <a:cubicBezTo>
                    <a:pt x="5474" y="86865"/>
                    <a:pt x="5494" y="86869"/>
                    <a:pt x="5512" y="86869"/>
                  </a:cubicBezTo>
                  <a:cubicBezTo>
                    <a:pt x="5596" y="86869"/>
                    <a:pt x="5667" y="86791"/>
                    <a:pt x="5646" y="86700"/>
                  </a:cubicBezTo>
                  <a:lnTo>
                    <a:pt x="4809" y="83113"/>
                  </a:lnTo>
                  <a:cubicBezTo>
                    <a:pt x="4804" y="83091"/>
                    <a:pt x="4805" y="83068"/>
                    <a:pt x="4811" y="83047"/>
                  </a:cubicBezTo>
                  <a:lnTo>
                    <a:pt x="5650" y="79812"/>
                  </a:lnTo>
                  <a:cubicBezTo>
                    <a:pt x="5668" y="79742"/>
                    <a:pt x="5725" y="79708"/>
                    <a:pt x="5782" y="79708"/>
                  </a:cubicBezTo>
                  <a:cubicBezTo>
                    <a:pt x="5847" y="79708"/>
                    <a:pt x="5911" y="79751"/>
                    <a:pt x="5920" y="79832"/>
                  </a:cubicBezTo>
                  <a:lnTo>
                    <a:pt x="6225" y="82678"/>
                  </a:lnTo>
                  <a:cubicBezTo>
                    <a:pt x="6228" y="82696"/>
                    <a:pt x="6233" y="82714"/>
                    <a:pt x="6242" y="82730"/>
                  </a:cubicBezTo>
                  <a:lnTo>
                    <a:pt x="6574" y="83331"/>
                  </a:lnTo>
                  <a:cubicBezTo>
                    <a:pt x="6601" y="83380"/>
                    <a:pt x="6647" y="83402"/>
                    <a:pt x="6693" y="83402"/>
                  </a:cubicBezTo>
                  <a:cubicBezTo>
                    <a:pt x="6760" y="83402"/>
                    <a:pt x="6827" y="83355"/>
                    <a:pt x="6832" y="83273"/>
                  </a:cubicBezTo>
                  <a:lnTo>
                    <a:pt x="7095" y="79681"/>
                  </a:lnTo>
                  <a:cubicBezTo>
                    <a:pt x="7096" y="79662"/>
                    <a:pt x="7095" y="79644"/>
                    <a:pt x="7088" y="79628"/>
                  </a:cubicBezTo>
                  <a:lnTo>
                    <a:pt x="5401" y="74414"/>
                  </a:lnTo>
                  <a:cubicBezTo>
                    <a:pt x="5395" y="74397"/>
                    <a:pt x="5393" y="74379"/>
                    <a:pt x="5394" y="74362"/>
                  </a:cubicBezTo>
                  <a:lnTo>
                    <a:pt x="6097" y="63584"/>
                  </a:lnTo>
                  <a:cubicBezTo>
                    <a:pt x="6101" y="63510"/>
                    <a:pt x="6164" y="63456"/>
                    <a:pt x="6234" y="63456"/>
                  </a:cubicBezTo>
                  <a:cubicBezTo>
                    <a:pt x="6250" y="63456"/>
                    <a:pt x="6266" y="63458"/>
                    <a:pt x="6281" y="63464"/>
                  </a:cubicBezTo>
                  <a:cubicBezTo>
                    <a:pt x="6296" y="63469"/>
                    <a:pt x="6312" y="63472"/>
                    <a:pt x="6327" y="63472"/>
                  </a:cubicBezTo>
                  <a:cubicBezTo>
                    <a:pt x="6387" y="63472"/>
                    <a:pt x="6443" y="63432"/>
                    <a:pt x="6460" y="63370"/>
                  </a:cubicBezTo>
                  <a:lnTo>
                    <a:pt x="11572" y="44897"/>
                  </a:lnTo>
                  <a:cubicBezTo>
                    <a:pt x="11590" y="44831"/>
                    <a:pt x="11648" y="44796"/>
                    <a:pt x="11705" y="44796"/>
                  </a:cubicBezTo>
                  <a:cubicBezTo>
                    <a:pt x="11753" y="44796"/>
                    <a:pt x="11801" y="44820"/>
                    <a:pt x="11827" y="44871"/>
                  </a:cubicBezTo>
                  <a:lnTo>
                    <a:pt x="17432" y="55608"/>
                  </a:lnTo>
                  <a:lnTo>
                    <a:pt x="14210" y="74184"/>
                  </a:lnTo>
                  <a:lnTo>
                    <a:pt x="14262" y="74193"/>
                  </a:lnTo>
                  <a:lnTo>
                    <a:pt x="11189" y="87041"/>
                  </a:lnTo>
                  <a:cubicBezTo>
                    <a:pt x="11168" y="87127"/>
                    <a:pt x="11233" y="87211"/>
                    <a:pt x="11323" y="87211"/>
                  </a:cubicBezTo>
                  <a:lnTo>
                    <a:pt x="38581" y="87211"/>
                  </a:lnTo>
                  <a:cubicBezTo>
                    <a:pt x="38645" y="87211"/>
                    <a:pt x="38701" y="87165"/>
                    <a:pt x="38716" y="87103"/>
                  </a:cubicBezTo>
                  <a:lnTo>
                    <a:pt x="40484" y="79183"/>
                  </a:lnTo>
                  <a:lnTo>
                    <a:pt x="40481" y="79183"/>
                  </a:lnTo>
                  <a:lnTo>
                    <a:pt x="41308" y="75214"/>
                  </a:lnTo>
                  <a:cubicBezTo>
                    <a:pt x="41309" y="75208"/>
                    <a:pt x="41312" y="75201"/>
                    <a:pt x="41314" y="75194"/>
                  </a:cubicBezTo>
                  <a:cubicBezTo>
                    <a:pt x="47237" y="59881"/>
                    <a:pt x="40556" y="51193"/>
                    <a:pt x="35890" y="47698"/>
                  </a:cubicBezTo>
                  <a:cubicBezTo>
                    <a:pt x="35835" y="47656"/>
                    <a:pt x="35819" y="47581"/>
                    <a:pt x="35851" y="47523"/>
                  </a:cubicBezTo>
                  <a:lnTo>
                    <a:pt x="36336" y="46601"/>
                  </a:lnTo>
                  <a:cubicBezTo>
                    <a:pt x="36340" y="46593"/>
                    <a:pt x="36345" y="46585"/>
                    <a:pt x="36350" y="46577"/>
                  </a:cubicBezTo>
                  <a:cubicBezTo>
                    <a:pt x="36550" y="46336"/>
                    <a:pt x="36741" y="46091"/>
                    <a:pt x="36927" y="45843"/>
                  </a:cubicBezTo>
                  <a:cubicBezTo>
                    <a:pt x="37362" y="45323"/>
                    <a:pt x="37929" y="44619"/>
                    <a:pt x="38012" y="44394"/>
                  </a:cubicBezTo>
                  <a:lnTo>
                    <a:pt x="38044" y="44354"/>
                  </a:lnTo>
                  <a:lnTo>
                    <a:pt x="38014" y="44323"/>
                  </a:lnTo>
                  <a:cubicBezTo>
                    <a:pt x="35760" y="41908"/>
                    <a:pt x="35628" y="40906"/>
                    <a:pt x="35430" y="39798"/>
                  </a:cubicBezTo>
                  <a:cubicBezTo>
                    <a:pt x="35429" y="39793"/>
                    <a:pt x="35429" y="39787"/>
                    <a:pt x="35429" y="39781"/>
                  </a:cubicBezTo>
                  <a:cubicBezTo>
                    <a:pt x="35425" y="39726"/>
                    <a:pt x="35422" y="39671"/>
                    <a:pt x="35420" y="39616"/>
                  </a:cubicBezTo>
                  <a:lnTo>
                    <a:pt x="35420" y="39616"/>
                  </a:lnTo>
                  <a:lnTo>
                    <a:pt x="35422" y="39753"/>
                  </a:lnTo>
                  <a:cubicBezTo>
                    <a:pt x="35412" y="39698"/>
                    <a:pt x="35402" y="39643"/>
                    <a:pt x="35391" y="39588"/>
                  </a:cubicBezTo>
                  <a:lnTo>
                    <a:pt x="34765" y="35484"/>
                  </a:lnTo>
                  <a:cubicBezTo>
                    <a:pt x="34764" y="35479"/>
                    <a:pt x="34764" y="35474"/>
                    <a:pt x="34764" y="35467"/>
                  </a:cubicBezTo>
                  <a:cubicBezTo>
                    <a:pt x="34734" y="34603"/>
                    <a:pt x="34648" y="33590"/>
                    <a:pt x="34551" y="32660"/>
                  </a:cubicBezTo>
                  <a:cubicBezTo>
                    <a:pt x="34377" y="31006"/>
                    <a:pt x="33005" y="29739"/>
                    <a:pt x="31344" y="29703"/>
                  </a:cubicBezTo>
                  <a:lnTo>
                    <a:pt x="28154" y="29633"/>
                  </a:lnTo>
                  <a:cubicBezTo>
                    <a:pt x="28111" y="29631"/>
                    <a:pt x="28072" y="29609"/>
                    <a:pt x="28045" y="29574"/>
                  </a:cubicBezTo>
                  <a:cubicBezTo>
                    <a:pt x="28020" y="29543"/>
                    <a:pt x="27981" y="29533"/>
                    <a:pt x="27936" y="29533"/>
                  </a:cubicBezTo>
                  <a:cubicBezTo>
                    <a:pt x="27870" y="29533"/>
                    <a:pt x="27789" y="29554"/>
                    <a:pt x="27716" y="29554"/>
                  </a:cubicBezTo>
                  <a:cubicBezTo>
                    <a:pt x="27623" y="29554"/>
                    <a:pt x="27541" y="29521"/>
                    <a:pt x="27510" y="29374"/>
                  </a:cubicBezTo>
                  <a:lnTo>
                    <a:pt x="27184" y="24062"/>
                  </a:lnTo>
                  <a:cubicBezTo>
                    <a:pt x="27180" y="23999"/>
                    <a:pt x="27220" y="23941"/>
                    <a:pt x="27279" y="23921"/>
                  </a:cubicBezTo>
                  <a:cubicBezTo>
                    <a:pt x="29882" y="23042"/>
                    <a:pt x="30529" y="19723"/>
                    <a:pt x="31079" y="17982"/>
                  </a:cubicBezTo>
                  <a:cubicBezTo>
                    <a:pt x="31663" y="16127"/>
                    <a:pt x="30161" y="13253"/>
                    <a:pt x="29949" y="12864"/>
                  </a:cubicBezTo>
                  <a:cubicBezTo>
                    <a:pt x="29935" y="12834"/>
                    <a:pt x="29929" y="12801"/>
                    <a:pt x="29936" y="12769"/>
                  </a:cubicBezTo>
                  <a:cubicBezTo>
                    <a:pt x="29987" y="12535"/>
                    <a:pt x="30202" y="11518"/>
                    <a:pt x="30434" y="10350"/>
                  </a:cubicBezTo>
                  <a:cubicBezTo>
                    <a:pt x="30716" y="8923"/>
                    <a:pt x="31241" y="7563"/>
                    <a:pt x="31907" y="6269"/>
                  </a:cubicBezTo>
                  <a:cubicBezTo>
                    <a:pt x="32294" y="5518"/>
                    <a:pt x="32263" y="4369"/>
                    <a:pt x="31250" y="2121"/>
                  </a:cubicBezTo>
                  <a:cubicBezTo>
                    <a:pt x="30292" y="0"/>
                    <a:pt x="28939" y="265"/>
                    <a:pt x="26620" y="66"/>
                  </a:cubicBezTo>
                  <a:cubicBezTo>
                    <a:pt x="26204" y="30"/>
                    <a:pt x="25788" y="12"/>
                    <a:pt x="25375" y="12"/>
                  </a:cubicBezTo>
                  <a:close/>
                </a:path>
              </a:pathLst>
            </a:custGeom>
            <a:solidFill>
              <a:srgbClr val="C6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8"/>
            <p:cNvSpPr/>
            <p:nvPr/>
          </p:nvSpPr>
          <p:spPr>
            <a:xfrm>
              <a:off x="4478437" y="4187934"/>
              <a:ext cx="597746" cy="626303"/>
            </a:xfrm>
            <a:custGeom>
              <a:rect b="b" l="l" r="r" t="t"/>
              <a:pathLst>
                <a:path extrusionOk="0" h="18893" w="17573">
                  <a:moveTo>
                    <a:pt x="12528" y="0"/>
                  </a:moveTo>
                  <a:cubicBezTo>
                    <a:pt x="11773" y="0"/>
                    <a:pt x="10955" y="170"/>
                    <a:pt x="10102" y="538"/>
                  </a:cubicBezTo>
                  <a:cubicBezTo>
                    <a:pt x="0" y="4895"/>
                    <a:pt x="5565" y="15784"/>
                    <a:pt x="7213" y="18589"/>
                  </a:cubicBezTo>
                  <a:cubicBezTo>
                    <a:pt x="7330" y="18787"/>
                    <a:pt x="7537" y="18892"/>
                    <a:pt x="7745" y="18892"/>
                  </a:cubicBezTo>
                  <a:cubicBezTo>
                    <a:pt x="7900" y="18892"/>
                    <a:pt x="8055" y="18835"/>
                    <a:pt x="8177" y="18715"/>
                  </a:cubicBezTo>
                  <a:lnTo>
                    <a:pt x="15188" y="11840"/>
                  </a:lnTo>
                  <a:cubicBezTo>
                    <a:pt x="17572" y="9501"/>
                    <a:pt x="17461" y="7204"/>
                    <a:pt x="16935" y="3905"/>
                  </a:cubicBezTo>
                  <a:cubicBezTo>
                    <a:pt x="16566" y="1586"/>
                    <a:pt x="14840" y="0"/>
                    <a:pt x="12528" y="0"/>
                  </a:cubicBezTo>
                  <a:close/>
                </a:path>
              </a:pathLst>
            </a:cu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8"/>
            <p:cNvSpPr/>
            <p:nvPr/>
          </p:nvSpPr>
          <p:spPr>
            <a:xfrm>
              <a:off x="4688037" y="4254101"/>
              <a:ext cx="335218" cy="493902"/>
            </a:xfrm>
            <a:custGeom>
              <a:rect b="b" l="l" r="r" t="t"/>
              <a:pathLst>
                <a:path extrusionOk="0" h="14899" w="9855">
                  <a:moveTo>
                    <a:pt x="7378" y="1"/>
                  </a:moveTo>
                  <a:cubicBezTo>
                    <a:pt x="6995" y="1"/>
                    <a:pt x="6654" y="293"/>
                    <a:pt x="6358" y="555"/>
                  </a:cubicBezTo>
                  <a:cubicBezTo>
                    <a:pt x="5495" y="1317"/>
                    <a:pt x="4549" y="1976"/>
                    <a:pt x="3536" y="2522"/>
                  </a:cubicBezTo>
                  <a:cubicBezTo>
                    <a:pt x="3236" y="2683"/>
                    <a:pt x="2908" y="2859"/>
                    <a:pt x="2781" y="3175"/>
                  </a:cubicBezTo>
                  <a:cubicBezTo>
                    <a:pt x="2570" y="3705"/>
                    <a:pt x="3044" y="4248"/>
                    <a:pt x="3503" y="4588"/>
                  </a:cubicBezTo>
                  <a:cubicBezTo>
                    <a:pt x="4436" y="5278"/>
                    <a:pt x="5485" y="5795"/>
                    <a:pt x="6603" y="6113"/>
                  </a:cubicBezTo>
                  <a:cubicBezTo>
                    <a:pt x="5297" y="6093"/>
                    <a:pt x="4004" y="5838"/>
                    <a:pt x="2791" y="5357"/>
                  </a:cubicBezTo>
                  <a:cubicBezTo>
                    <a:pt x="2350" y="5183"/>
                    <a:pt x="1892" y="4951"/>
                    <a:pt x="1681" y="4528"/>
                  </a:cubicBezTo>
                  <a:cubicBezTo>
                    <a:pt x="1431" y="4026"/>
                    <a:pt x="1615" y="3408"/>
                    <a:pt x="1926" y="2940"/>
                  </a:cubicBezTo>
                  <a:cubicBezTo>
                    <a:pt x="2237" y="2471"/>
                    <a:pt x="2664" y="2089"/>
                    <a:pt x="2965" y="1615"/>
                  </a:cubicBezTo>
                  <a:cubicBezTo>
                    <a:pt x="3110" y="1388"/>
                    <a:pt x="3193" y="1025"/>
                    <a:pt x="2955" y="896"/>
                  </a:cubicBezTo>
                  <a:cubicBezTo>
                    <a:pt x="2903" y="868"/>
                    <a:pt x="2844" y="858"/>
                    <a:pt x="2784" y="858"/>
                  </a:cubicBezTo>
                  <a:cubicBezTo>
                    <a:pt x="2727" y="858"/>
                    <a:pt x="2667" y="867"/>
                    <a:pt x="2610" y="876"/>
                  </a:cubicBezTo>
                  <a:lnTo>
                    <a:pt x="1289" y="1090"/>
                  </a:lnTo>
                  <a:cubicBezTo>
                    <a:pt x="968" y="1143"/>
                    <a:pt x="624" y="1206"/>
                    <a:pt x="393" y="1434"/>
                  </a:cubicBezTo>
                  <a:cubicBezTo>
                    <a:pt x="141" y="1683"/>
                    <a:pt x="87" y="2066"/>
                    <a:pt x="61" y="2419"/>
                  </a:cubicBezTo>
                  <a:cubicBezTo>
                    <a:pt x="1" y="3239"/>
                    <a:pt x="25" y="4065"/>
                    <a:pt x="50" y="4888"/>
                  </a:cubicBezTo>
                  <a:cubicBezTo>
                    <a:pt x="111" y="6877"/>
                    <a:pt x="171" y="8868"/>
                    <a:pt x="231" y="10858"/>
                  </a:cubicBezTo>
                  <a:cubicBezTo>
                    <a:pt x="243" y="11271"/>
                    <a:pt x="256" y="11688"/>
                    <a:pt x="350" y="12089"/>
                  </a:cubicBezTo>
                  <a:cubicBezTo>
                    <a:pt x="543" y="12912"/>
                    <a:pt x="1254" y="14899"/>
                    <a:pt x="2285" y="14899"/>
                  </a:cubicBezTo>
                  <a:cubicBezTo>
                    <a:pt x="2447" y="14899"/>
                    <a:pt x="2616" y="14850"/>
                    <a:pt x="2792" y="14741"/>
                  </a:cubicBezTo>
                  <a:cubicBezTo>
                    <a:pt x="4095" y="13933"/>
                    <a:pt x="5316" y="12563"/>
                    <a:pt x="6334" y="11429"/>
                  </a:cubicBezTo>
                  <a:cubicBezTo>
                    <a:pt x="7717" y="9888"/>
                    <a:pt x="8888" y="8122"/>
                    <a:pt x="9516" y="6148"/>
                  </a:cubicBezTo>
                  <a:cubicBezTo>
                    <a:pt x="9711" y="5537"/>
                    <a:pt x="9854" y="4894"/>
                    <a:pt x="9797" y="4255"/>
                  </a:cubicBezTo>
                  <a:cubicBezTo>
                    <a:pt x="9740" y="3623"/>
                    <a:pt x="9493" y="3027"/>
                    <a:pt x="9247" y="2442"/>
                  </a:cubicBezTo>
                  <a:cubicBezTo>
                    <a:pt x="8960" y="1758"/>
                    <a:pt x="8667" y="1064"/>
                    <a:pt x="8195" y="491"/>
                  </a:cubicBezTo>
                  <a:cubicBezTo>
                    <a:pt x="8009" y="266"/>
                    <a:pt x="7779" y="54"/>
                    <a:pt x="7491" y="9"/>
                  </a:cubicBezTo>
                  <a:cubicBezTo>
                    <a:pt x="7453" y="4"/>
                    <a:pt x="7416" y="1"/>
                    <a:pt x="7378" y="1"/>
                  </a:cubicBezTo>
                  <a:close/>
                </a:path>
              </a:pathLst>
            </a:cu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8"/>
            <p:cNvSpPr/>
            <p:nvPr/>
          </p:nvSpPr>
          <p:spPr>
            <a:xfrm>
              <a:off x="4709501" y="4324014"/>
              <a:ext cx="290352" cy="322682"/>
            </a:xfrm>
            <a:custGeom>
              <a:rect b="b" l="l" r="r" t="t"/>
              <a:pathLst>
                <a:path extrusionOk="0" h="9734" w="8536">
                  <a:moveTo>
                    <a:pt x="4947" y="0"/>
                  </a:moveTo>
                  <a:cubicBezTo>
                    <a:pt x="4669" y="0"/>
                    <a:pt x="4387" y="126"/>
                    <a:pt x="4183" y="321"/>
                  </a:cubicBezTo>
                  <a:cubicBezTo>
                    <a:pt x="3903" y="586"/>
                    <a:pt x="3748" y="959"/>
                    <a:pt x="3658" y="1335"/>
                  </a:cubicBezTo>
                  <a:cubicBezTo>
                    <a:pt x="3527" y="1888"/>
                    <a:pt x="3571" y="2571"/>
                    <a:pt x="4044" y="2888"/>
                  </a:cubicBezTo>
                  <a:cubicBezTo>
                    <a:pt x="4392" y="3123"/>
                    <a:pt x="4846" y="3076"/>
                    <a:pt x="5264" y="3096"/>
                  </a:cubicBezTo>
                  <a:cubicBezTo>
                    <a:pt x="5683" y="3116"/>
                    <a:pt x="6172" y="3279"/>
                    <a:pt x="6277" y="3686"/>
                  </a:cubicBezTo>
                  <a:cubicBezTo>
                    <a:pt x="5832" y="3881"/>
                    <a:pt x="5354" y="3980"/>
                    <a:pt x="4870" y="3980"/>
                  </a:cubicBezTo>
                  <a:cubicBezTo>
                    <a:pt x="4815" y="3980"/>
                    <a:pt x="4760" y="3979"/>
                    <a:pt x="4705" y="3976"/>
                  </a:cubicBezTo>
                  <a:cubicBezTo>
                    <a:pt x="4622" y="3973"/>
                    <a:pt x="4537" y="3966"/>
                    <a:pt x="4454" y="3966"/>
                  </a:cubicBezTo>
                  <a:cubicBezTo>
                    <a:pt x="4348" y="3966"/>
                    <a:pt x="4244" y="3977"/>
                    <a:pt x="4147" y="4016"/>
                  </a:cubicBezTo>
                  <a:cubicBezTo>
                    <a:pt x="3973" y="4087"/>
                    <a:pt x="3838" y="4295"/>
                    <a:pt x="3919" y="4465"/>
                  </a:cubicBezTo>
                  <a:cubicBezTo>
                    <a:pt x="3929" y="4465"/>
                    <a:pt x="3939" y="4465"/>
                    <a:pt x="3950" y="4465"/>
                  </a:cubicBezTo>
                  <a:cubicBezTo>
                    <a:pt x="4166" y="4465"/>
                    <a:pt x="4478" y="4431"/>
                    <a:pt x="4777" y="4431"/>
                  </a:cubicBezTo>
                  <a:cubicBezTo>
                    <a:pt x="5168" y="4431"/>
                    <a:pt x="5536" y="4489"/>
                    <a:pt x="5639" y="4754"/>
                  </a:cubicBezTo>
                  <a:cubicBezTo>
                    <a:pt x="5779" y="5115"/>
                    <a:pt x="5495" y="5752"/>
                    <a:pt x="5121" y="5835"/>
                  </a:cubicBezTo>
                  <a:cubicBezTo>
                    <a:pt x="5076" y="5845"/>
                    <a:pt x="5028" y="5849"/>
                    <a:pt x="4977" y="5849"/>
                  </a:cubicBezTo>
                  <a:cubicBezTo>
                    <a:pt x="4513" y="5849"/>
                    <a:pt x="3811" y="5486"/>
                    <a:pt x="3380" y="5433"/>
                  </a:cubicBezTo>
                  <a:cubicBezTo>
                    <a:pt x="3130" y="5402"/>
                    <a:pt x="2880" y="5387"/>
                    <a:pt x="2630" y="5387"/>
                  </a:cubicBezTo>
                  <a:cubicBezTo>
                    <a:pt x="2234" y="5387"/>
                    <a:pt x="1838" y="5425"/>
                    <a:pt x="1444" y="5494"/>
                  </a:cubicBezTo>
                  <a:cubicBezTo>
                    <a:pt x="848" y="5607"/>
                    <a:pt x="177" y="5911"/>
                    <a:pt x="74" y="6508"/>
                  </a:cubicBezTo>
                  <a:cubicBezTo>
                    <a:pt x="0" y="6931"/>
                    <a:pt x="245" y="7337"/>
                    <a:pt x="483" y="7696"/>
                  </a:cubicBezTo>
                  <a:cubicBezTo>
                    <a:pt x="832" y="8222"/>
                    <a:pt x="1195" y="8753"/>
                    <a:pt x="1683" y="9154"/>
                  </a:cubicBezTo>
                  <a:cubicBezTo>
                    <a:pt x="2098" y="9495"/>
                    <a:pt x="2622" y="9733"/>
                    <a:pt x="3152" y="9733"/>
                  </a:cubicBezTo>
                  <a:cubicBezTo>
                    <a:pt x="3247" y="9733"/>
                    <a:pt x="3342" y="9726"/>
                    <a:pt x="3436" y="9710"/>
                  </a:cubicBezTo>
                  <a:cubicBezTo>
                    <a:pt x="3937" y="9624"/>
                    <a:pt x="4369" y="9319"/>
                    <a:pt x="4771" y="9010"/>
                  </a:cubicBezTo>
                  <a:cubicBezTo>
                    <a:pt x="5269" y="8629"/>
                    <a:pt x="5754" y="8225"/>
                    <a:pt x="6184" y="7768"/>
                  </a:cubicBezTo>
                  <a:cubicBezTo>
                    <a:pt x="7549" y="6323"/>
                    <a:pt x="8325" y="4374"/>
                    <a:pt x="8497" y="2393"/>
                  </a:cubicBezTo>
                  <a:cubicBezTo>
                    <a:pt x="8535" y="1948"/>
                    <a:pt x="8523" y="1443"/>
                    <a:pt x="8206" y="1128"/>
                  </a:cubicBezTo>
                  <a:cubicBezTo>
                    <a:pt x="8012" y="934"/>
                    <a:pt x="7752" y="859"/>
                    <a:pt x="7477" y="859"/>
                  </a:cubicBezTo>
                  <a:cubicBezTo>
                    <a:pt x="7205" y="859"/>
                    <a:pt x="6919" y="933"/>
                    <a:pt x="6669" y="1038"/>
                  </a:cubicBezTo>
                  <a:cubicBezTo>
                    <a:pt x="6166" y="1249"/>
                    <a:pt x="5680" y="1567"/>
                    <a:pt x="5134" y="1571"/>
                  </a:cubicBezTo>
                  <a:cubicBezTo>
                    <a:pt x="4961" y="1414"/>
                    <a:pt x="5086" y="1125"/>
                    <a:pt x="5245" y="955"/>
                  </a:cubicBezTo>
                  <a:cubicBezTo>
                    <a:pt x="5403" y="784"/>
                    <a:pt x="5605" y="590"/>
                    <a:pt x="5556" y="362"/>
                  </a:cubicBezTo>
                  <a:cubicBezTo>
                    <a:pt x="5523" y="214"/>
                    <a:pt x="5390" y="108"/>
                    <a:pt x="5249" y="55"/>
                  </a:cubicBezTo>
                  <a:cubicBezTo>
                    <a:pt x="5152" y="17"/>
                    <a:pt x="5050" y="0"/>
                    <a:pt x="4947" y="0"/>
                  </a:cubicBez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38"/>
          <p:cNvGrpSpPr/>
          <p:nvPr/>
        </p:nvGrpSpPr>
        <p:grpSpPr>
          <a:xfrm>
            <a:off x="6225790" y="1594895"/>
            <a:ext cx="1576866" cy="2399861"/>
            <a:chOff x="6675513" y="2307821"/>
            <a:chExt cx="1909269" cy="2905752"/>
          </a:xfrm>
        </p:grpSpPr>
        <p:sp>
          <p:nvSpPr>
            <p:cNvPr id="297" name="Google Shape;297;p38"/>
            <p:cNvSpPr/>
            <p:nvPr/>
          </p:nvSpPr>
          <p:spPr>
            <a:xfrm>
              <a:off x="6675513" y="2307821"/>
              <a:ext cx="1909269" cy="2905752"/>
            </a:xfrm>
            <a:custGeom>
              <a:rect b="b" l="l" r="r" t="t"/>
              <a:pathLst>
                <a:path extrusionOk="0" h="87214" w="55847">
                  <a:moveTo>
                    <a:pt x="24021" y="0"/>
                  </a:moveTo>
                  <a:cubicBezTo>
                    <a:pt x="18809" y="0"/>
                    <a:pt x="14992" y="2991"/>
                    <a:pt x="11823" y="7425"/>
                  </a:cubicBezTo>
                  <a:cubicBezTo>
                    <a:pt x="11178" y="8328"/>
                    <a:pt x="10549" y="9291"/>
                    <a:pt x="9994" y="10280"/>
                  </a:cubicBezTo>
                  <a:cubicBezTo>
                    <a:pt x="9949" y="10221"/>
                    <a:pt x="9902" y="10163"/>
                    <a:pt x="9855" y="10106"/>
                  </a:cubicBezTo>
                  <a:cubicBezTo>
                    <a:pt x="9385" y="9531"/>
                    <a:pt x="8674" y="9306"/>
                    <a:pt x="7890" y="9306"/>
                  </a:cubicBezTo>
                  <a:cubicBezTo>
                    <a:pt x="6345" y="9306"/>
                    <a:pt x="4513" y="10180"/>
                    <a:pt x="3661" y="10984"/>
                  </a:cubicBezTo>
                  <a:cubicBezTo>
                    <a:pt x="2813" y="11784"/>
                    <a:pt x="2201" y="13058"/>
                    <a:pt x="2706" y="14109"/>
                  </a:cubicBezTo>
                  <a:cubicBezTo>
                    <a:pt x="3176" y="15089"/>
                    <a:pt x="4370" y="15439"/>
                    <a:pt x="5429" y="15685"/>
                  </a:cubicBezTo>
                  <a:cubicBezTo>
                    <a:pt x="3854" y="16071"/>
                    <a:pt x="2750" y="17816"/>
                    <a:pt x="3074" y="19404"/>
                  </a:cubicBezTo>
                  <a:cubicBezTo>
                    <a:pt x="3366" y="20843"/>
                    <a:pt x="4789" y="21942"/>
                    <a:pt x="6245" y="21942"/>
                  </a:cubicBezTo>
                  <a:cubicBezTo>
                    <a:pt x="6395" y="21942"/>
                    <a:pt x="6546" y="21930"/>
                    <a:pt x="6696" y="21906"/>
                  </a:cubicBezTo>
                  <a:lnTo>
                    <a:pt x="6696" y="21906"/>
                  </a:lnTo>
                  <a:cubicBezTo>
                    <a:pt x="6060" y="22638"/>
                    <a:pt x="6008" y="23779"/>
                    <a:pt x="6468" y="24631"/>
                  </a:cubicBezTo>
                  <a:cubicBezTo>
                    <a:pt x="6929" y="25485"/>
                    <a:pt x="7830" y="26054"/>
                    <a:pt x="8783" y="26237"/>
                  </a:cubicBezTo>
                  <a:cubicBezTo>
                    <a:pt x="8987" y="26277"/>
                    <a:pt x="9198" y="26300"/>
                    <a:pt x="9407" y="26300"/>
                  </a:cubicBezTo>
                  <a:cubicBezTo>
                    <a:pt x="9803" y="26300"/>
                    <a:pt x="10195" y="26219"/>
                    <a:pt x="10535" y="26019"/>
                  </a:cubicBezTo>
                  <a:cubicBezTo>
                    <a:pt x="10688" y="26673"/>
                    <a:pt x="11431" y="26973"/>
                    <a:pt x="12076" y="27163"/>
                  </a:cubicBezTo>
                  <a:cubicBezTo>
                    <a:pt x="12759" y="27363"/>
                    <a:pt x="13466" y="27553"/>
                    <a:pt x="14171" y="27553"/>
                  </a:cubicBezTo>
                  <a:cubicBezTo>
                    <a:pt x="14369" y="27553"/>
                    <a:pt x="14566" y="27538"/>
                    <a:pt x="14763" y="27504"/>
                  </a:cubicBezTo>
                  <a:cubicBezTo>
                    <a:pt x="15661" y="27349"/>
                    <a:pt x="16536" y="26684"/>
                    <a:pt x="16636" y="25778"/>
                  </a:cubicBezTo>
                  <a:cubicBezTo>
                    <a:pt x="17214" y="26116"/>
                    <a:pt x="17880" y="26278"/>
                    <a:pt x="18547" y="26278"/>
                  </a:cubicBezTo>
                  <a:cubicBezTo>
                    <a:pt x="19078" y="26278"/>
                    <a:pt x="19611" y="26175"/>
                    <a:pt x="20103" y="25978"/>
                  </a:cubicBezTo>
                  <a:lnTo>
                    <a:pt x="20251" y="29460"/>
                  </a:lnTo>
                  <a:lnTo>
                    <a:pt x="19250" y="29439"/>
                  </a:lnTo>
                  <a:lnTo>
                    <a:pt x="18359" y="29320"/>
                  </a:lnTo>
                  <a:lnTo>
                    <a:pt x="18461" y="29422"/>
                  </a:lnTo>
                  <a:lnTo>
                    <a:pt x="17950" y="29410"/>
                  </a:lnTo>
                  <a:cubicBezTo>
                    <a:pt x="17774" y="29406"/>
                    <a:pt x="17600" y="29404"/>
                    <a:pt x="17428" y="29404"/>
                  </a:cubicBezTo>
                  <a:cubicBezTo>
                    <a:pt x="12504" y="29404"/>
                    <a:pt x="9521" y="30979"/>
                    <a:pt x="6476" y="35024"/>
                  </a:cubicBezTo>
                  <a:cubicBezTo>
                    <a:pt x="5320" y="36561"/>
                    <a:pt x="3319" y="42138"/>
                    <a:pt x="2781" y="44323"/>
                  </a:cubicBezTo>
                  <a:cubicBezTo>
                    <a:pt x="0" y="55620"/>
                    <a:pt x="1112" y="59820"/>
                    <a:pt x="882" y="61517"/>
                  </a:cubicBezTo>
                  <a:lnTo>
                    <a:pt x="1215" y="61636"/>
                  </a:lnTo>
                  <a:lnTo>
                    <a:pt x="1012" y="63057"/>
                  </a:lnTo>
                  <a:lnTo>
                    <a:pt x="3962" y="73928"/>
                  </a:lnTo>
                  <a:lnTo>
                    <a:pt x="1781" y="77697"/>
                  </a:lnTo>
                  <a:lnTo>
                    <a:pt x="2002" y="81587"/>
                  </a:lnTo>
                  <a:lnTo>
                    <a:pt x="3708" y="86166"/>
                  </a:lnTo>
                  <a:lnTo>
                    <a:pt x="4737" y="86511"/>
                  </a:lnTo>
                  <a:lnTo>
                    <a:pt x="5765" y="86971"/>
                  </a:lnTo>
                  <a:lnTo>
                    <a:pt x="4857" y="83082"/>
                  </a:lnTo>
                  <a:lnTo>
                    <a:pt x="5896" y="79081"/>
                  </a:lnTo>
                  <a:lnTo>
                    <a:pt x="6284" y="82708"/>
                  </a:lnTo>
                  <a:lnTo>
                    <a:pt x="6854" y="83739"/>
                  </a:lnTo>
                  <a:lnTo>
                    <a:pt x="7152" y="79655"/>
                  </a:lnTo>
                  <a:lnTo>
                    <a:pt x="5447" y="74391"/>
                  </a:lnTo>
                  <a:lnTo>
                    <a:pt x="6163" y="63403"/>
                  </a:lnTo>
                  <a:lnTo>
                    <a:pt x="6476" y="63516"/>
                  </a:lnTo>
                  <a:lnTo>
                    <a:pt x="11721" y="44561"/>
                  </a:lnTo>
                  <a:lnTo>
                    <a:pt x="17488" y="55609"/>
                  </a:lnTo>
                  <a:lnTo>
                    <a:pt x="14268" y="74186"/>
                  </a:lnTo>
                  <a:lnTo>
                    <a:pt x="14292" y="74305"/>
                  </a:lnTo>
                  <a:lnTo>
                    <a:pt x="11204" y="87213"/>
                  </a:lnTo>
                  <a:lnTo>
                    <a:pt x="38748" y="87213"/>
                  </a:lnTo>
                  <a:lnTo>
                    <a:pt x="40540" y="79185"/>
                  </a:lnTo>
                  <a:lnTo>
                    <a:pt x="40537" y="79185"/>
                  </a:lnTo>
                  <a:lnTo>
                    <a:pt x="41151" y="76236"/>
                  </a:lnTo>
                  <a:cubicBezTo>
                    <a:pt x="42405" y="75409"/>
                    <a:pt x="43638" y="74162"/>
                    <a:pt x="44831" y="72408"/>
                  </a:cubicBezTo>
                  <a:cubicBezTo>
                    <a:pt x="55847" y="56207"/>
                    <a:pt x="41356" y="48368"/>
                    <a:pt x="36607" y="46330"/>
                  </a:cubicBezTo>
                  <a:cubicBezTo>
                    <a:pt x="36734" y="46170"/>
                    <a:pt x="36860" y="46008"/>
                    <a:pt x="36983" y="45844"/>
                  </a:cubicBezTo>
                  <a:cubicBezTo>
                    <a:pt x="37418" y="45324"/>
                    <a:pt x="37984" y="44620"/>
                    <a:pt x="38068" y="44395"/>
                  </a:cubicBezTo>
                  <a:cubicBezTo>
                    <a:pt x="38079" y="44382"/>
                    <a:pt x="38088" y="44369"/>
                    <a:pt x="38099" y="44354"/>
                  </a:cubicBezTo>
                  <a:lnTo>
                    <a:pt x="38070" y="44324"/>
                  </a:lnTo>
                  <a:cubicBezTo>
                    <a:pt x="35810" y="41903"/>
                    <a:pt x="35683" y="40902"/>
                    <a:pt x="35483" y="39790"/>
                  </a:cubicBezTo>
                  <a:cubicBezTo>
                    <a:pt x="35479" y="39734"/>
                    <a:pt x="35477" y="39676"/>
                    <a:pt x="35475" y="39617"/>
                  </a:cubicBezTo>
                  <a:lnTo>
                    <a:pt x="35475" y="39617"/>
                  </a:lnTo>
                  <a:lnTo>
                    <a:pt x="35477" y="39754"/>
                  </a:lnTo>
                  <a:cubicBezTo>
                    <a:pt x="35467" y="39699"/>
                    <a:pt x="35457" y="39644"/>
                    <a:pt x="35447" y="39589"/>
                  </a:cubicBezTo>
                  <a:lnTo>
                    <a:pt x="34820" y="35477"/>
                  </a:lnTo>
                  <a:cubicBezTo>
                    <a:pt x="34792" y="34612"/>
                    <a:pt x="34705" y="33595"/>
                    <a:pt x="34607" y="32661"/>
                  </a:cubicBezTo>
                  <a:cubicBezTo>
                    <a:pt x="34434" y="31008"/>
                    <a:pt x="33060" y="29743"/>
                    <a:pt x="31400" y="29705"/>
                  </a:cubicBezTo>
                  <a:lnTo>
                    <a:pt x="28128" y="29633"/>
                  </a:lnTo>
                  <a:cubicBezTo>
                    <a:pt x="28109" y="29555"/>
                    <a:pt x="28057" y="29535"/>
                    <a:pt x="27992" y="29535"/>
                  </a:cubicBezTo>
                  <a:cubicBezTo>
                    <a:pt x="27926" y="29535"/>
                    <a:pt x="27845" y="29556"/>
                    <a:pt x="27771" y="29556"/>
                  </a:cubicBezTo>
                  <a:cubicBezTo>
                    <a:pt x="27678" y="29556"/>
                    <a:pt x="27596" y="29523"/>
                    <a:pt x="27566" y="29376"/>
                  </a:cubicBezTo>
                  <a:lnTo>
                    <a:pt x="27233" y="23957"/>
                  </a:lnTo>
                  <a:cubicBezTo>
                    <a:pt x="29922" y="23130"/>
                    <a:pt x="30578" y="19748"/>
                    <a:pt x="31133" y="17984"/>
                  </a:cubicBezTo>
                  <a:cubicBezTo>
                    <a:pt x="31764" y="15991"/>
                    <a:pt x="29981" y="12821"/>
                    <a:pt x="29981" y="12821"/>
                  </a:cubicBezTo>
                  <a:cubicBezTo>
                    <a:pt x="29981" y="12821"/>
                    <a:pt x="30812" y="8958"/>
                    <a:pt x="31058" y="7136"/>
                  </a:cubicBezTo>
                  <a:cubicBezTo>
                    <a:pt x="32379" y="4791"/>
                    <a:pt x="32766" y="4075"/>
                    <a:pt x="30800" y="1782"/>
                  </a:cubicBezTo>
                  <a:cubicBezTo>
                    <a:pt x="29284" y="15"/>
                    <a:pt x="27560" y="253"/>
                    <a:pt x="25241" y="53"/>
                  </a:cubicBezTo>
                  <a:cubicBezTo>
                    <a:pt x="24826" y="18"/>
                    <a:pt x="24419" y="0"/>
                    <a:pt x="24021" y="0"/>
                  </a:cubicBezTo>
                  <a:close/>
                </a:path>
              </a:pathLst>
            </a:custGeom>
            <a:solidFill>
              <a:srgbClr val="C6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8"/>
            <p:cNvSpPr/>
            <p:nvPr/>
          </p:nvSpPr>
          <p:spPr>
            <a:xfrm>
              <a:off x="7377520" y="4066285"/>
              <a:ext cx="793253" cy="831072"/>
            </a:xfrm>
            <a:custGeom>
              <a:rect b="b" l="l" r="r" t="t"/>
              <a:pathLst>
                <a:path extrusionOk="0" h="24944" w="23203">
                  <a:moveTo>
                    <a:pt x="16542" y="0"/>
                  </a:moveTo>
                  <a:cubicBezTo>
                    <a:pt x="15545" y="0"/>
                    <a:pt x="14465" y="224"/>
                    <a:pt x="13338" y="710"/>
                  </a:cubicBezTo>
                  <a:cubicBezTo>
                    <a:pt x="1" y="6462"/>
                    <a:pt x="7348" y="20839"/>
                    <a:pt x="9525" y="24542"/>
                  </a:cubicBezTo>
                  <a:cubicBezTo>
                    <a:pt x="9680" y="24805"/>
                    <a:pt x="9952" y="24944"/>
                    <a:pt x="10228" y="24944"/>
                  </a:cubicBezTo>
                  <a:cubicBezTo>
                    <a:pt x="10432" y="24944"/>
                    <a:pt x="10637" y="24868"/>
                    <a:pt x="10797" y="24710"/>
                  </a:cubicBezTo>
                  <a:lnTo>
                    <a:pt x="20052" y="15631"/>
                  </a:lnTo>
                  <a:cubicBezTo>
                    <a:pt x="23202" y="12543"/>
                    <a:pt x="23055" y="9511"/>
                    <a:pt x="22361" y="5156"/>
                  </a:cubicBezTo>
                  <a:cubicBezTo>
                    <a:pt x="21873" y="2094"/>
                    <a:pt x="19595" y="0"/>
                    <a:pt x="16542" y="0"/>
                  </a:cubicBezTo>
                  <a:close/>
                </a:path>
              </a:pathLst>
            </a:cu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8"/>
            <p:cNvSpPr/>
            <p:nvPr/>
          </p:nvSpPr>
          <p:spPr>
            <a:xfrm>
              <a:off x="7676558" y="4187328"/>
              <a:ext cx="437258" cy="589187"/>
            </a:xfrm>
            <a:custGeom>
              <a:rect b="b" l="l" r="r" t="t"/>
              <a:pathLst>
                <a:path extrusionOk="0" h="17684" w="12790">
                  <a:moveTo>
                    <a:pt x="2310" y="0"/>
                  </a:moveTo>
                  <a:cubicBezTo>
                    <a:pt x="2257" y="0"/>
                    <a:pt x="2204" y="4"/>
                    <a:pt x="2151" y="11"/>
                  </a:cubicBezTo>
                  <a:cubicBezTo>
                    <a:pt x="1313" y="123"/>
                    <a:pt x="890" y="1073"/>
                    <a:pt x="712" y="1899"/>
                  </a:cubicBezTo>
                  <a:cubicBezTo>
                    <a:pt x="19" y="5119"/>
                    <a:pt x="660" y="8482"/>
                    <a:pt x="324" y="11760"/>
                  </a:cubicBezTo>
                  <a:cubicBezTo>
                    <a:pt x="215" y="12832"/>
                    <a:pt x="1" y="13902"/>
                    <a:pt x="84" y="14977"/>
                  </a:cubicBezTo>
                  <a:cubicBezTo>
                    <a:pt x="212" y="16655"/>
                    <a:pt x="1005" y="17684"/>
                    <a:pt x="2273" y="17684"/>
                  </a:cubicBezTo>
                  <a:cubicBezTo>
                    <a:pt x="2706" y="17684"/>
                    <a:pt x="3195" y="17564"/>
                    <a:pt x="3732" y="17307"/>
                  </a:cubicBezTo>
                  <a:cubicBezTo>
                    <a:pt x="4532" y="16926"/>
                    <a:pt x="5220" y="16345"/>
                    <a:pt x="5886" y="15761"/>
                  </a:cubicBezTo>
                  <a:cubicBezTo>
                    <a:pt x="7757" y="14123"/>
                    <a:pt x="9575" y="12370"/>
                    <a:pt x="10844" y="10232"/>
                  </a:cubicBezTo>
                  <a:cubicBezTo>
                    <a:pt x="12112" y="8094"/>
                    <a:pt x="12789" y="5507"/>
                    <a:pt x="12223" y="3087"/>
                  </a:cubicBezTo>
                  <a:cubicBezTo>
                    <a:pt x="12000" y="2134"/>
                    <a:pt x="11443" y="1105"/>
                    <a:pt x="10479" y="945"/>
                  </a:cubicBezTo>
                  <a:cubicBezTo>
                    <a:pt x="10391" y="930"/>
                    <a:pt x="10305" y="924"/>
                    <a:pt x="10219" y="924"/>
                  </a:cubicBezTo>
                  <a:cubicBezTo>
                    <a:pt x="9523" y="924"/>
                    <a:pt x="8872" y="1364"/>
                    <a:pt x="8253" y="1721"/>
                  </a:cubicBezTo>
                  <a:cubicBezTo>
                    <a:pt x="7321" y="2261"/>
                    <a:pt x="6309" y="2651"/>
                    <a:pt x="5256" y="2877"/>
                  </a:cubicBezTo>
                  <a:cubicBezTo>
                    <a:pt x="4959" y="2940"/>
                    <a:pt x="4650" y="2993"/>
                    <a:pt x="4395" y="3158"/>
                  </a:cubicBezTo>
                  <a:cubicBezTo>
                    <a:pt x="4138" y="3322"/>
                    <a:pt x="3948" y="3634"/>
                    <a:pt x="4027" y="3927"/>
                  </a:cubicBezTo>
                  <a:cubicBezTo>
                    <a:pt x="4086" y="4151"/>
                    <a:pt x="4278" y="4307"/>
                    <a:pt x="4460" y="4449"/>
                  </a:cubicBezTo>
                  <a:lnTo>
                    <a:pt x="6284" y="5867"/>
                  </a:lnTo>
                  <a:cubicBezTo>
                    <a:pt x="6545" y="6071"/>
                    <a:pt x="6818" y="6472"/>
                    <a:pt x="6560" y="6681"/>
                  </a:cubicBezTo>
                  <a:cubicBezTo>
                    <a:pt x="6495" y="6733"/>
                    <a:pt x="6416" y="6752"/>
                    <a:pt x="6332" y="6752"/>
                  </a:cubicBezTo>
                  <a:cubicBezTo>
                    <a:pt x="6246" y="6752"/>
                    <a:pt x="6155" y="6732"/>
                    <a:pt x="6071" y="6710"/>
                  </a:cubicBezTo>
                  <a:cubicBezTo>
                    <a:pt x="5085" y="6452"/>
                    <a:pt x="4086" y="6055"/>
                    <a:pt x="3415" y="5287"/>
                  </a:cubicBezTo>
                  <a:cubicBezTo>
                    <a:pt x="2743" y="4519"/>
                    <a:pt x="2505" y="3296"/>
                    <a:pt x="3103" y="2470"/>
                  </a:cubicBezTo>
                  <a:cubicBezTo>
                    <a:pt x="3308" y="2188"/>
                    <a:pt x="3590" y="1970"/>
                    <a:pt x="3794" y="1687"/>
                  </a:cubicBezTo>
                  <a:cubicBezTo>
                    <a:pt x="3996" y="1404"/>
                    <a:pt x="4106" y="1006"/>
                    <a:pt x="3918" y="712"/>
                  </a:cubicBezTo>
                  <a:cubicBezTo>
                    <a:pt x="3801" y="529"/>
                    <a:pt x="3594" y="427"/>
                    <a:pt x="3398" y="333"/>
                  </a:cubicBezTo>
                  <a:cubicBezTo>
                    <a:pt x="3053" y="168"/>
                    <a:pt x="2685" y="0"/>
                    <a:pt x="2310" y="0"/>
                  </a:cubicBezTo>
                  <a:close/>
                </a:path>
              </a:pathLst>
            </a:cu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8"/>
            <p:cNvSpPr/>
            <p:nvPr/>
          </p:nvSpPr>
          <p:spPr>
            <a:xfrm>
              <a:off x="7699942" y="4155476"/>
              <a:ext cx="398455" cy="577226"/>
            </a:xfrm>
            <a:custGeom>
              <a:rect b="b" l="l" r="r" t="t"/>
              <a:pathLst>
                <a:path extrusionOk="0" h="17325" w="11655">
                  <a:moveTo>
                    <a:pt x="6284" y="1"/>
                  </a:moveTo>
                  <a:cubicBezTo>
                    <a:pt x="6017" y="37"/>
                    <a:pt x="5956" y="386"/>
                    <a:pt x="5918" y="654"/>
                  </a:cubicBezTo>
                  <a:cubicBezTo>
                    <a:pt x="5886" y="881"/>
                    <a:pt x="5722" y="1156"/>
                    <a:pt x="5525" y="1156"/>
                  </a:cubicBezTo>
                  <a:cubicBezTo>
                    <a:pt x="5492" y="1156"/>
                    <a:pt x="5457" y="1148"/>
                    <a:pt x="5422" y="1130"/>
                  </a:cubicBezTo>
                  <a:cubicBezTo>
                    <a:pt x="5335" y="1086"/>
                    <a:pt x="5285" y="994"/>
                    <a:pt x="5239" y="908"/>
                  </a:cubicBezTo>
                  <a:cubicBezTo>
                    <a:pt x="5027" y="519"/>
                    <a:pt x="4648" y="120"/>
                    <a:pt x="4239" y="120"/>
                  </a:cubicBezTo>
                  <a:cubicBezTo>
                    <a:pt x="4166" y="120"/>
                    <a:pt x="4093" y="133"/>
                    <a:pt x="4020" y="160"/>
                  </a:cubicBezTo>
                  <a:cubicBezTo>
                    <a:pt x="4365" y="1059"/>
                    <a:pt x="4715" y="1980"/>
                    <a:pt x="4736" y="2943"/>
                  </a:cubicBezTo>
                  <a:cubicBezTo>
                    <a:pt x="4760" y="4167"/>
                    <a:pt x="4247" y="5376"/>
                    <a:pt x="4398" y="6592"/>
                  </a:cubicBezTo>
                  <a:cubicBezTo>
                    <a:pt x="4441" y="6926"/>
                    <a:pt x="4588" y="7313"/>
                    <a:pt x="4919" y="7385"/>
                  </a:cubicBezTo>
                  <a:cubicBezTo>
                    <a:pt x="4956" y="7394"/>
                    <a:pt x="4994" y="7397"/>
                    <a:pt x="5031" y="7397"/>
                  </a:cubicBezTo>
                  <a:cubicBezTo>
                    <a:pt x="5175" y="7397"/>
                    <a:pt x="5318" y="7343"/>
                    <a:pt x="5455" y="7290"/>
                  </a:cubicBezTo>
                  <a:cubicBezTo>
                    <a:pt x="5927" y="7106"/>
                    <a:pt x="6449" y="6920"/>
                    <a:pt x="6943" y="6920"/>
                  </a:cubicBezTo>
                  <a:cubicBezTo>
                    <a:pt x="7204" y="6920"/>
                    <a:pt x="7458" y="6972"/>
                    <a:pt x="7691" y="7103"/>
                  </a:cubicBezTo>
                  <a:cubicBezTo>
                    <a:pt x="7668" y="7416"/>
                    <a:pt x="7422" y="7674"/>
                    <a:pt x="7141" y="7815"/>
                  </a:cubicBezTo>
                  <a:cubicBezTo>
                    <a:pt x="6862" y="7955"/>
                    <a:pt x="6546" y="8003"/>
                    <a:pt x="6239" y="8076"/>
                  </a:cubicBezTo>
                  <a:cubicBezTo>
                    <a:pt x="5843" y="8168"/>
                    <a:pt x="5458" y="8305"/>
                    <a:pt x="5091" y="8481"/>
                  </a:cubicBezTo>
                  <a:cubicBezTo>
                    <a:pt x="4810" y="8616"/>
                    <a:pt x="4511" y="8814"/>
                    <a:pt x="4456" y="9123"/>
                  </a:cubicBezTo>
                  <a:cubicBezTo>
                    <a:pt x="4398" y="9451"/>
                    <a:pt x="4678" y="9778"/>
                    <a:pt x="5006" y="9833"/>
                  </a:cubicBezTo>
                  <a:cubicBezTo>
                    <a:pt x="5047" y="9839"/>
                    <a:pt x="5088" y="9843"/>
                    <a:pt x="5129" y="9843"/>
                  </a:cubicBezTo>
                  <a:cubicBezTo>
                    <a:pt x="5416" y="9843"/>
                    <a:pt x="5697" y="9681"/>
                    <a:pt x="5878" y="9454"/>
                  </a:cubicBezTo>
                  <a:cubicBezTo>
                    <a:pt x="6000" y="9301"/>
                    <a:pt x="6086" y="9119"/>
                    <a:pt x="6225" y="8982"/>
                  </a:cubicBezTo>
                  <a:cubicBezTo>
                    <a:pt x="6322" y="8886"/>
                    <a:pt x="6459" y="8817"/>
                    <a:pt x="6591" y="8817"/>
                  </a:cubicBezTo>
                  <a:cubicBezTo>
                    <a:pt x="6649" y="8817"/>
                    <a:pt x="6706" y="8830"/>
                    <a:pt x="6757" y="8861"/>
                  </a:cubicBezTo>
                  <a:cubicBezTo>
                    <a:pt x="6553" y="9317"/>
                    <a:pt x="6702" y="9842"/>
                    <a:pt x="6760" y="10338"/>
                  </a:cubicBezTo>
                  <a:cubicBezTo>
                    <a:pt x="6819" y="10835"/>
                    <a:pt x="6701" y="11449"/>
                    <a:pt x="6233" y="11623"/>
                  </a:cubicBezTo>
                  <a:cubicBezTo>
                    <a:pt x="6213" y="11197"/>
                    <a:pt x="5819" y="10826"/>
                    <a:pt x="5394" y="10826"/>
                  </a:cubicBezTo>
                  <a:cubicBezTo>
                    <a:pt x="5384" y="10826"/>
                    <a:pt x="5373" y="10826"/>
                    <a:pt x="5363" y="10827"/>
                  </a:cubicBezTo>
                  <a:cubicBezTo>
                    <a:pt x="5106" y="10838"/>
                    <a:pt x="4852" y="10966"/>
                    <a:pt x="4602" y="10966"/>
                  </a:cubicBezTo>
                  <a:cubicBezTo>
                    <a:pt x="4546" y="10966"/>
                    <a:pt x="4489" y="10959"/>
                    <a:pt x="4433" y="10943"/>
                  </a:cubicBezTo>
                  <a:cubicBezTo>
                    <a:pt x="4274" y="10899"/>
                    <a:pt x="4133" y="10779"/>
                    <a:pt x="3966" y="10776"/>
                  </a:cubicBezTo>
                  <a:cubicBezTo>
                    <a:pt x="3965" y="10776"/>
                    <a:pt x="3964" y="10776"/>
                    <a:pt x="3963" y="10776"/>
                  </a:cubicBezTo>
                  <a:cubicBezTo>
                    <a:pt x="3672" y="10776"/>
                    <a:pt x="3516" y="11111"/>
                    <a:pt x="3285" y="11290"/>
                  </a:cubicBezTo>
                  <a:cubicBezTo>
                    <a:pt x="3125" y="11413"/>
                    <a:pt x="2943" y="11454"/>
                    <a:pt x="2749" y="11454"/>
                  </a:cubicBezTo>
                  <a:cubicBezTo>
                    <a:pt x="2361" y="11454"/>
                    <a:pt x="1924" y="11290"/>
                    <a:pt x="1514" y="11290"/>
                  </a:cubicBezTo>
                  <a:cubicBezTo>
                    <a:pt x="1439" y="11290"/>
                    <a:pt x="1365" y="11295"/>
                    <a:pt x="1291" y="11308"/>
                  </a:cubicBezTo>
                  <a:cubicBezTo>
                    <a:pt x="570" y="11440"/>
                    <a:pt x="200" y="12258"/>
                    <a:pt x="121" y="12986"/>
                  </a:cubicBezTo>
                  <a:cubicBezTo>
                    <a:pt x="0" y="14097"/>
                    <a:pt x="300" y="15269"/>
                    <a:pt x="1024" y="16121"/>
                  </a:cubicBezTo>
                  <a:cubicBezTo>
                    <a:pt x="1650" y="16857"/>
                    <a:pt x="2604" y="17324"/>
                    <a:pt x="3564" y="17324"/>
                  </a:cubicBezTo>
                  <a:cubicBezTo>
                    <a:pt x="3714" y="17324"/>
                    <a:pt x="3864" y="17313"/>
                    <a:pt x="4013" y="17289"/>
                  </a:cubicBezTo>
                  <a:cubicBezTo>
                    <a:pt x="4457" y="17218"/>
                    <a:pt x="4912" y="17024"/>
                    <a:pt x="5150" y="16642"/>
                  </a:cubicBezTo>
                  <a:cubicBezTo>
                    <a:pt x="5297" y="16405"/>
                    <a:pt x="5347" y="16120"/>
                    <a:pt x="5426" y="15852"/>
                  </a:cubicBezTo>
                  <a:cubicBezTo>
                    <a:pt x="5636" y="15144"/>
                    <a:pt x="6123" y="14406"/>
                    <a:pt x="6755" y="14006"/>
                  </a:cubicBezTo>
                  <a:cubicBezTo>
                    <a:pt x="7238" y="13703"/>
                    <a:pt x="7837" y="13627"/>
                    <a:pt x="8344" y="13362"/>
                  </a:cubicBezTo>
                  <a:cubicBezTo>
                    <a:pt x="9630" y="12688"/>
                    <a:pt x="10565" y="11440"/>
                    <a:pt x="11054" y="10091"/>
                  </a:cubicBezTo>
                  <a:cubicBezTo>
                    <a:pt x="11644" y="8457"/>
                    <a:pt x="11654" y="6668"/>
                    <a:pt x="11476" y="4939"/>
                  </a:cubicBezTo>
                  <a:cubicBezTo>
                    <a:pt x="11399" y="4173"/>
                    <a:pt x="11194" y="3284"/>
                    <a:pt x="10490" y="2975"/>
                  </a:cubicBezTo>
                  <a:cubicBezTo>
                    <a:pt x="10326" y="2903"/>
                    <a:pt x="10155" y="2872"/>
                    <a:pt x="9982" y="2872"/>
                  </a:cubicBezTo>
                  <a:cubicBezTo>
                    <a:pt x="9532" y="2872"/>
                    <a:pt x="9066" y="3080"/>
                    <a:pt x="8667" y="3316"/>
                  </a:cubicBezTo>
                  <a:cubicBezTo>
                    <a:pt x="8114" y="3644"/>
                    <a:pt x="7555" y="4046"/>
                    <a:pt x="6911" y="4055"/>
                  </a:cubicBezTo>
                  <a:cubicBezTo>
                    <a:pt x="6678" y="3353"/>
                    <a:pt x="7769" y="2849"/>
                    <a:pt x="7797" y="2111"/>
                  </a:cubicBezTo>
                  <a:cubicBezTo>
                    <a:pt x="7806" y="1885"/>
                    <a:pt x="7711" y="1669"/>
                    <a:pt x="7602" y="1471"/>
                  </a:cubicBezTo>
                  <a:cubicBezTo>
                    <a:pt x="7280" y="887"/>
                    <a:pt x="6830" y="383"/>
                    <a:pt x="6284" y="1"/>
                  </a:cubicBez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 name="Google Shape;301;p38"/>
          <p:cNvSpPr txBox="1"/>
          <p:nvPr/>
        </p:nvSpPr>
        <p:spPr>
          <a:xfrm>
            <a:off x="925326" y="1117300"/>
            <a:ext cx="1642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vel"/>
                <a:ea typeface="Marvel"/>
                <a:cs typeface="Marvel"/>
                <a:sym typeface="Marvel"/>
              </a:rPr>
              <a:t>1-</a:t>
            </a:r>
            <a:r>
              <a:rPr b="1" lang="en" sz="2000">
                <a:solidFill>
                  <a:schemeClr val="dk1"/>
                </a:solidFill>
                <a:latin typeface="Marvel"/>
                <a:ea typeface="Marvel"/>
                <a:cs typeface="Marvel"/>
                <a:sym typeface="Marvel"/>
              </a:rPr>
              <a:t>3 MONTHS</a:t>
            </a:r>
            <a:endParaRPr b="1" sz="2000">
              <a:solidFill>
                <a:schemeClr val="dk1"/>
              </a:solidFill>
              <a:latin typeface="Marvel"/>
              <a:ea typeface="Marvel"/>
              <a:cs typeface="Marvel"/>
              <a:sym typeface="Marvel"/>
            </a:endParaRPr>
          </a:p>
        </p:txBody>
      </p:sp>
      <p:sp>
        <p:nvSpPr>
          <p:cNvPr id="302" name="Google Shape;302;p38"/>
          <p:cNvSpPr txBox="1"/>
          <p:nvPr/>
        </p:nvSpPr>
        <p:spPr>
          <a:xfrm>
            <a:off x="3668940" y="1117300"/>
            <a:ext cx="1642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vel"/>
                <a:ea typeface="Marvel"/>
                <a:cs typeface="Marvel"/>
                <a:sym typeface="Marvel"/>
              </a:rPr>
              <a:t>4</a:t>
            </a:r>
            <a:r>
              <a:rPr b="1" lang="en" sz="2000">
                <a:solidFill>
                  <a:schemeClr val="dk1"/>
                </a:solidFill>
                <a:latin typeface="Marvel"/>
                <a:ea typeface="Marvel"/>
                <a:cs typeface="Marvel"/>
                <a:sym typeface="Marvel"/>
              </a:rPr>
              <a:t>-6 MONTHS</a:t>
            </a:r>
            <a:endParaRPr b="1" sz="2000">
              <a:solidFill>
                <a:schemeClr val="dk1"/>
              </a:solidFill>
              <a:latin typeface="Marvel"/>
              <a:ea typeface="Marvel"/>
              <a:cs typeface="Marvel"/>
              <a:sym typeface="Marvel"/>
            </a:endParaRPr>
          </a:p>
        </p:txBody>
      </p:sp>
      <p:sp>
        <p:nvSpPr>
          <p:cNvPr id="303" name="Google Shape;303;p38"/>
          <p:cNvSpPr txBox="1"/>
          <p:nvPr/>
        </p:nvSpPr>
        <p:spPr>
          <a:xfrm>
            <a:off x="6442620" y="1117300"/>
            <a:ext cx="1642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vel"/>
                <a:ea typeface="Marvel"/>
                <a:cs typeface="Marvel"/>
                <a:sym typeface="Marvel"/>
              </a:rPr>
              <a:t>7</a:t>
            </a:r>
            <a:r>
              <a:rPr b="1" lang="en" sz="2000">
                <a:solidFill>
                  <a:schemeClr val="dk1"/>
                </a:solidFill>
                <a:latin typeface="Marvel"/>
                <a:ea typeface="Marvel"/>
                <a:cs typeface="Marvel"/>
                <a:sym typeface="Marvel"/>
              </a:rPr>
              <a:t>-9 MONTHS</a:t>
            </a:r>
            <a:endParaRPr b="1" sz="2000">
              <a:solidFill>
                <a:schemeClr val="dk1"/>
              </a:solidFill>
              <a:latin typeface="Marvel"/>
              <a:ea typeface="Marvel"/>
              <a:cs typeface="Marvel"/>
              <a:sym typeface="Marvel"/>
            </a:endParaRPr>
          </a:p>
        </p:txBody>
      </p:sp>
      <p:sp>
        <p:nvSpPr>
          <p:cNvPr id="304" name="Google Shape;304;p38"/>
          <p:cNvSpPr txBox="1"/>
          <p:nvPr/>
        </p:nvSpPr>
        <p:spPr>
          <a:xfrm>
            <a:off x="932909" y="4053592"/>
            <a:ext cx="2053800" cy="61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Light"/>
                <a:ea typeface="Assistant Light"/>
                <a:cs typeface="Assistant Light"/>
                <a:sym typeface="Assistant Light"/>
              </a:rPr>
              <a:t>Mercury is the closest planet to the Sun </a:t>
            </a:r>
            <a:endParaRPr>
              <a:solidFill>
                <a:schemeClr val="dk1"/>
              </a:solidFill>
              <a:latin typeface="Assistant Light"/>
              <a:ea typeface="Assistant Light"/>
              <a:cs typeface="Assistant Light"/>
              <a:sym typeface="Assistant Light"/>
            </a:endParaRPr>
          </a:p>
        </p:txBody>
      </p:sp>
      <p:sp>
        <p:nvSpPr>
          <p:cNvPr id="305" name="Google Shape;305;p38"/>
          <p:cNvSpPr txBox="1"/>
          <p:nvPr/>
        </p:nvSpPr>
        <p:spPr>
          <a:xfrm>
            <a:off x="3668940" y="4053592"/>
            <a:ext cx="18948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Light"/>
                <a:ea typeface="Assistant Light"/>
                <a:cs typeface="Assistant Light"/>
                <a:sym typeface="Assistant Light"/>
              </a:rPr>
              <a:t>Venus is the second planet from the Sun</a:t>
            </a:r>
            <a:endParaRPr>
              <a:solidFill>
                <a:schemeClr val="dk1"/>
              </a:solidFill>
              <a:latin typeface="Assistant Light"/>
              <a:ea typeface="Assistant Light"/>
              <a:cs typeface="Assistant Light"/>
              <a:sym typeface="Assistant Light"/>
            </a:endParaRPr>
          </a:p>
        </p:txBody>
      </p:sp>
      <p:sp>
        <p:nvSpPr>
          <p:cNvPr id="306" name="Google Shape;306;p38"/>
          <p:cNvSpPr txBox="1"/>
          <p:nvPr/>
        </p:nvSpPr>
        <p:spPr>
          <a:xfrm>
            <a:off x="6442620" y="4053592"/>
            <a:ext cx="20538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ssistant Light"/>
                <a:ea typeface="Assistant Light"/>
                <a:cs typeface="Assistant Light"/>
                <a:sym typeface="Assistant Light"/>
              </a:rPr>
              <a:t>Neptune is the farthest planet from the Sun</a:t>
            </a:r>
            <a:endParaRPr>
              <a:solidFill>
                <a:schemeClr val="dk1"/>
              </a:solidFill>
              <a:latin typeface="Assistant Light"/>
              <a:ea typeface="Assistant Light"/>
              <a:cs typeface="Assistant Light"/>
              <a:sym typeface="Assistant Light"/>
            </a:endParaRPr>
          </a:p>
        </p:txBody>
      </p:sp>
      <p:grpSp>
        <p:nvGrpSpPr>
          <p:cNvPr id="307" name="Google Shape;307;p38"/>
          <p:cNvGrpSpPr/>
          <p:nvPr/>
        </p:nvGrpSpPr>
        <p:grpSpPr>
          <a:xfrm>
            <a:off x="4800450" y="1983866"/>
            <a:ext cx="372197" cy="362163"/>
            <a:chOff x="10189313" y="2236046"/>
            <a:chExt cx="372197" cy="362163"/>
          </a:xfrm>
        </p:grpSpPr>
        <p:sp>
          <p:nvSpPr>
            <p:cNvPr id="308" name="Google Shape;308;p38"/>
            <p:cNvSpPr/>
            <p:nvPr/>
          </p:nvSpPr>
          <p:spPr>
            <a:xfrm>
              <a:off x="10189313" y="2236046"/>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10213155" y="2241312"/>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10189313" y="2417114"/>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8"/>
            <p:cNvSpPr/>
            <p:nvPr/>
          </p:nvSpPr>
          <p:spPr>
            <a:xfrm>
              <a:off x="10213155" y="2417114"/>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a:off x="10397760" y="2267224"/>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p:nvPr/>
          </p:nvSpPr>
          <p:spPr>
            <a:xfrm>
              <a:off x="10408292" y="2277992"/>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8"/>
            <p:cNvSpPr/>
            <p:nvPr/>
          </p:nvSpPr>
          <p:spPr>
            <a:xfrm>
              <a:off x="10397760" y="2436083"/>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10408292" y="2447009"/>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10415078" y="2285014"/>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10415078" y="2453794"/>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p:nvPr/>
          </p:nvSpPr>
          <p:spPr>
            <a:xfrm>
              <a:off x="10519040" y="2453794"/>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8"/>
            <p:cNvSpPr/>
            <p:nvPr/>
          </p:nvSpPr>
          <p:spPr>
            <a:xfrm>
              <a:off x="10495958" y="2365631"/>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38"/>
          <p:cNvGrpSpPr/>
          <p:nvPr/>
        </p:nvGrpSpPr>
        <p:grpSpPr>
          <a:xfrm>
            <a:off x="2119149" y="2568594"/>
            <a:ext cx="242114" cy="362163"/>
            <a:chOff x="9336107" y="2236049"/>
            <a:chExt cx="242114" cy="362163"/>
          </a:xfrm>
        </p:grpSpPr>
        <p:sp>
          <p:nvSpPr>
            <p:cNvPr id="321" name="Google Shape;321;p38"/>
            <p:cNvSpPr/>
            <p:nvPr/>
          </p:nvSpPr>
          <p:spPr>
            <a:xfrm>
              <a:off x="9336342" y="2236049"/>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8"/>
            <p:cNvSpPr/>
            <p:nvPr/>
          </p:nvSpPr>
          <p:spPr>
            <a:xfrm>
              <a:off x="9336107" y="2236049"/>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8"/>
            <p:cNvSpPr/>
            <p:nvPr/>
          </p:nvSpPr>
          <p:spPr>
            <a:xfrm>
              <a:off x="9359949" y="2265943"/>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8"/>
            <p:cNvSpPr/>
            <p:nvPr/>
          </p:nvSpPr>
          <p:spPr>
            <a:xfrm>
              <a:off x="9400637" y="2265943"/>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96C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8"/>
            <p:cNvSpPr/>
            <p:nvPr/>
          </p:nvSpPr>
          <p:spPr>
            <a:xfrm>
              <a:off x="9378786" y="2272729"/>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
            <p:cNvSpPr/>
            <p:nvPr/>
          </p:nvSpPr>
          <p:spPr>
            <a:xfrm>
              <a:off x="9422226" y="2272965"/>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p:nvPr/>
          </p:nvSpPr>
          <p:spPr>
            <a:xfrm>
              <a:off x="9459142" y="2265943"/>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8"/>
            <p:cNvSpPr/>
            <p:nvPr/>
          </p:nvSpPr>
          <p:spPr>
            <a:xfrm>
              <a:off x="9500092" y="2265943"/>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96C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8"/>
            <p:cNvSpPr/>
            <p:nvPr/>
          </p:nvSpPr>
          <p:spPr>
            <a:xfrm>
              <a:off x="9477980" y="2272729"/>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8"/>
            <p:cNvSpPr/>
            <p:nvPr/>
          </p:nvSpPr>
          <p:spPr>
            <a:xfrm>
              <a:off x="9521445" y="2272965"/>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8"/>
            <p:cNvSpPr/>
            <p:nvPr/>
          </p:nvSpPr>
          <p:spPr>
            <a:xfrm>
              <a:off x="9359949" y="2378944"/>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9400637" y="2378708"/>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9378786" y="2385730"/>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9422226" y="2385992"/>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p:nvPr/>
          </p:nvSpPr>
          <p:spPr>
            <a:xfrm>
              <a:off x="9459142" y="2378944"/>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p:nvPr/>
          </p:nvSpPr>
          <p:spPr>
            <a:xfrm>
              <a:off x="9500092" y="2378708"/>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9477980" y="2385730"/>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9521445" y="2385992"/>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9359949" y="2491709"/>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9400637" y="2491709"/>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96C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9378786" y="2498494"/>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9422226" y="2498730"/>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9459142" y="2491709"/>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9500092" y="2491709"/>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96C6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9477980" y="2498494"/>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alpha val="46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9521445" y="2498730"/>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38"/>
          <p:cNvGrpSpPr/>
          <p:nvPr/>
        </p:nvGrpSpPr>
        <p:grpSpPr>
          <a:xfrm>
            <a:off x="2053458" y="1965038"/>
            <a:ext cx="373481" cy="362267"/>
            <a:chOff x="9336103" y="1719730"/>
            <a:chExt cx="373481" cy="362267"/>
          </a:xfrm>
        </p:grpSpPr>
        <p:sp>
          <p:nvSpPr>
            <p:cNvPr id="348" name="Google Shape;348;p38"/>
            <p:cNvSpPr/>
            <p:nvPr/>
          </p:nvSpPr>
          <p:spPr>
            <a:xfrm>
              <a:off x="9336103" y="17197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9345168" y="17527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9446247" y="17202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9655559" y="17286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9460684" y="17527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9342391" y="20186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EE8C94">
                <a:alpha val="2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9344906" y="20332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EE8C94">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9486910" y="17676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9592024" y="17401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9571431" y="17607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9550838" y="17813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9530245" y="18019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9509651" y="18225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9490054" y="18433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38"/>
          <p:cNvGrpSpPr/>
          <p:nvPr/>
        </p:nvGrpSpPr>
        <p:grpSpPr>
          <a:xfrm>
            <a:off x="4836197" y="2568529"/>
            <a:ext cx="284322" cy="362288"/>
            <a:chOff x="10233248" y="1756321"/>
            <a:chExt cx="284322" cy="362288"/>
          </a:xfrm>
        </p:grpSpPr>
        <p:sp>
          <p:nvSpPr>
            <p:cNvPr id="363" name="Google Shape;363;p38"/>
            <p:cNvSpPr/>
            <p:nvPr/>
          </p:nvSpPr>
          <p:spPr>
            <a:xfrm>
              <a:off x="10233248" y="177376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10451730" y="1773902"/>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10267911" y="1773902"/>
              <a:ext cx="214997" cy="312435"/>
            </a:xfrm>
            <a:custGeom>
              <a:rect b="b" l="l" r="r" t="t"/>
              <a:pathLst>
                <a:path extrusionOk="0" h="11925" w="8206">
                  <a:moveTo>
                    <a:pt x="0" y="0"/>
                  </a:moveTo>
                  <a:lnTo>
                    <a:pt x="0" y="11925"/>
                  </a:lnTo>
                  <a:lnTo>
                    <a:pt x="8205" y="11925"/>
                  </a:lnTo>
                  <a:lnTo>
                    <a:pt x="82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10268146" y="1773902"/>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10301813" y="1756321"/>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10372370" y="1756321"/>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10300792" y="1849227"/>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10301054" y="1989135"/>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10301054" y="2035823"/>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38"/>
          <p:cNvGrpSpPr/>
          <p:nvPr/>
        </p:nvGrpSpPr>
        <p:grpSpPr>
          <a:xfrm>
            <a:off x="7608822" y="2614167"/>
            <a:ext cx="365176" cy="271013"/>
            <a:chOff x="11250107" y="2327192"/>
            <a:chExt cx="365176" cy="271013"/>
          </a:xfrm>
        </p:grpSpPr>
        <p:sp>
          <p:nvSpPr>
            <p:cNvPr id="373" name="Google Shape;373;p38"/>
            <p:cNvSpPr/>
            <p:nvPr/>
          </p:nvSpPr>
          <p:spPr>
            <a:xfrm>
              <a:off x="11272691" y="2327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p:nvPr/>
          </p:nvSpPr>
          <p:spPr>
            <a:xfrm>
              <a:off x="11379430" y="2331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8"/>
            <p:cNvSpPr/>
            <p:nvPr/>
          </p:nvSpPr>
          <p:spPr>
            <a:xfrm>
              <a:off x="11477340" y="2444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alpha val="3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11292289" y="2406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alpha val="39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11477182" y="2430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11250107" y="2393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38"/>
          <p:cNvGrpSpPr/>
          <p:nvPr/>
        </p:nvGrpSpPr>
        <p:grpSpPr>
          <a:xfrm>
            <a:off x="7610336" y="2001315"/>
            <a:ext cx="362163" cy="327264"/>
            <a:chOff x="11251622" y="1737228"/>
            <a:chExt cx="362163" cy="327264"/>
          </a:xfrm>
        </p:grpSpPr>
        <p:sp>
          <p:nvSpPr>
            <p:cNvPr id="380" name="Google Shape;380;p38"/>
            <p:cNvSpPr/>
            <p:nvPr/>
          </p:nvSpPr>
          <p:spPr>
            <a:xfrm>
              <a:off x="11590152" y="1863826"/>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11595942" y="1863826"/>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11275490" y="1907528"/>
              <a:ext cx="104748" cy="94687"/>
            </a:xfrm>
            <a:custGeom>
              <a:rect b="b" l="l" r="r" t="t"/>
              <a:pathLst>
                <a:path extrusionOk="0" h="3614" w="3998">
                  <a:moveTo>
                    <a:pt x="0" y="0"/>
                  </a:moveTo>
                  <a:lnTo>
                    <a:pt x="0" y="3614"/>
                  </a:lnTo>
                  <a:lnTo>
                    <a:pt x="3997" y="3614"/>
                  </a:lnTo>
                  <a:lnTo>
                    <a:pt x="39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11362369" y="1907528"/>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p:nvPr/>
          </p:nvSpPr>
          <p:spPr>
            <a:xfrm>
              <a:off x="11275490" y="1836185"/>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8"/>
            <p:cNvSpPr/>
            <p:nvPr/>
          </p:nvSpPr>
          <p:spPr>
            <a:xfrm>
              <a:off x="11275490" y="1836185"/>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
            <p:cNvSpPr/>
            <p:nvPr/>
          </p:nvSpPr>
          <p:spPr>
            <a:xfrm>
              <a:off x="11311148" y="2002188"/>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11365880" y="1748599"/>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11365880" y="1818238"/>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11349321" y="1775663"/>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8"/>
            <p:cNvSpPr/>
            <p:nvPr/>
          </p:nvSpPr>
          <p:spPr>
            <a:xfrm>
              <a:off x="11369155" y="1775663"/>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8"/>
            <p:cNvSpPr/>
            <p:nvPr/>
          </p:nvSpPr>
          <p:spPr>
            <a:xfrm>
              <a:off x="11380211" y="1891703"/>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8"/>
            <p:cNvSpPr/>
            <p:nvPr/>
          </p:nvSpPr>
          <p:spPr>
            <a:xfrm>
              <a:off x="11563271" y="1891703"/>
              <a:ext cx="26645" cy="129611"/>
            </a:xfrm>
            <a:custGeom>
              <a:rect b="b" l="l" r="r" t="t"/>
              <a:pathLst>
                <a:path extrusionOk="0" h="4947" w="1017">
                  <a:moveTo>
                    <a:pt x="1" y="0"/>
                  </a:moveTo>
                  <a:lnTo>
                    <a:pt x="1" y="4946"/>
                  </a:lnTo>
                  <a:lnTo>
                    <a:pt x="1017" y="4946"/>
                  </a:lnTo>
                  <a:lnTo>
                    <a:pt x="10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8"/>
            <p:cNvSpPr/>
            <p:nvPr/>
          </p:nvSpPr>
          <p:spPr>
            <a:xfrm>
              <a:off x="11311148" y="1737228"/>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8"/>
            <p:cNvSpPr/>
            <p:nvPr/>
          </p:nvSpPr>
          <p:spPr>
            <a:xfrm>
              <a:off x="11251622" y="1764581"/>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8"/>
            <p:cNvSpPr/>
            <p:nvPr/>
          </p:nvSpPr>
          <p:spPr>
            <a:xfrm>
              <a:off x="11257648" y="1764554"/>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9"/>
          <p:cNvSpPr txBox="1"/>
          <p:nvPr>
            <p:ph type="title"/>
          </p:nvPr>
        </p:nvSpPr>
        <p:spPr>
          <a:xfrm>
            <a:off x="594650" y="355645"/>
            <a:ext cx="3123900" cy="66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CLINICAL TRIAL</a:t>
            </a:r>
            <a:endParaRPr/>
          </a:p>
        </p:txBody>
      </p:sp>
      <p:sp>
        <p:nvSpPr>
          <p:cNvPr id="401" name="Google Shape;401;p39"/>
          <p:cNvSpPr txBox="1"/>
          <p:nvPr/>
        </p:nvSpPr>
        <p:spPr>
          <a:xfrm>
            <a:off x="2901025" y="1322052"/>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PHASE 1</a:t>
            </a:r>
            <a:endParaRPr b="1" sz="1800">
              <a:solidFill>
                <a:schemeClr val="dk1"/>
              </a:solidFill>
              <a:latin typeface="Marvel"/>
              <a:ea typeface="Marvel"/>
              <a:cs typeface="Marvel"/>
              <a:sym typeface="Marvel"/>
            </a:endParaRPr>
          </a:p>
        </p:txBody>
      </p:sp>
      <p:sp>
        <p:nvSpPr>
          <p:cNvPr id="402" name="Google Shape;402;p39"/>
          <p:cNvSpPr txBox="1"/>
          <p:nvPr/>
        </p:nvSpPr>
        <p:spPr>
          <a:xfrm>
            <a:off x="4920849" y="1322052"/>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PHASE 2</a:t>
            </a:r>
            <a:endParaRPr b="1" sz="1800">
              <a:solidFill>
                <a:schemeClr val="dk1"/>
              </a:solidFill>
              <a:latin typeface="Marvel"/>
              <a:ea typeface="Marvel"/>
              <a:cs typeface="Marvel"/>
              <a:sym typeface="Marvel"/>
            </a:endParaRPr>
          </a:p>
        </p:txBody>
      </p:sp>
      <p:sp>
        <p:nvSpPr>
          <p:cNvPr id="403" name="Google Shape;403;p39"/>
          <p:cNvSpPr txBox="1"/>
          <p:nvPr/>
        </p:nvSpPr>
        <p:spPr>
          <a:xfrm>
            <a:off x="6940925" y="1322052"/>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PHASE 3</a:t>
            </a:r>
            <a:endParaRPr b="1" sz="1800">
              <a:solidFill>
                <a:schemeClr val="dk1"/>
              </a:solidFill>
              <a:latin typeface="Marvel"/>
              <a:ea typeface="Marvel"/>
              <a:cs typeface="Marvel"/>
              <a:sym typeface="Marvel"/>
            </a:endParaRPr>
          </a:p>
        </p:txBody>
      </p:sp>
      <p:sp>
        <p:nvSpPr>
          <p:cNvPr id="404" name="Google Shape;404;p39"/>
          <p:cNvSpPr txBox="1"/>
          <p:nvPr/>
        </p:nvSpPr>
        <p:spPr>
          <a:xfrm>
            <a:off x="958038" y="1325427"/>
            <a:ext cx="1233900" cy="36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PRECLINICAL</a:t>
            </a:r>
            <a:endParaRPr b="1" sz="1800">
              <a:solidFill>
                <a:schemeClr val="dk1"/>
              </a:solidFill>
              <a:latin typeface="Marvel"/>
              <a:ea typeface="Marvel"/>
              <a:cs typeface="Marvel"/>
              <a:sym typeface="Marvel"/>
            </a:endParaRPr>
          </a:p>
        </p:txBody>
      </p:sp>
      <p:sp>
        <p:nvSpPr>
          <p:cNvPr id="405" name="Google Shape;405;p39"/>
          <p:cNvSpPr txBox="1"/>
          <p:nvPr/>
        </p:nvSpPr>
        <p:spPr>
          <a:xfrm>
            <a:off x="958050" y="172460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Lab studies</a:t>
            </a:r>
            <a:endParaRPr>
              <a:solidFill>
                <a:schemeClr val="dk1"/>
              </a:solidFill>
              <a:latin typeface="Assistant Light"/>
              <a:ea typeface="Assistant Light"/>
              <a:cs typeface="Assistant Light"/>
              <a:sym typeface="Assistant Light"/>
            </a:endParaRPr>
          </a:p>
        </p:txBody>
      </p:sp>
      <p:sp>
        <p:nvSpPr>
          <p:cNvPr id="406" name="Google Shape;406;p39"/>
          <p:cNvSpPr txBox="1"/>
          <p:nvPr/>
        </p:nvSpPr>
        <p:spPr>
          <a:xfrm>
            <a:off x="4920849" y="172460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Expanded safety</a:t>
            </a:r>
            <a:endParaRPr>
              <a:solidFill>
                <a:schemeClr val="dk1"/>
              </a:solidFill>
              <a:latin typeface="Assistant Light"/>
              <a:ea typeface="Assistant Light"/>
              <a:cs typeface="Assistant Light"/>
              <a:sym typeface="Assistant Light"/>
            </a:endParaRPr>
          </a:p>
        </p:txBody>
      </p:sp>
      <p:sp>
        <p:nvSpPr>
          <p:cNvPr id="407" name="Google Shape;407;p39"/>
          <p:cNvSpPr txBox="1"/>
          <p:nvPr/>
        </p:nvSpPr>
        <p:spPr>
          <a:xfrm>
            <a:off x="6940925" y="1724605"/>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Efficacy &amp; safety</a:t>
            </a:r>
            <a:endParaRPr>
              <a:solidFill>
                <a:schemeClr val="dk1"/>
              </a:solidFill>
              <a:latin typeface="Assistant Light"/>
              <a:ea typeface="Assistant Light"/>
              <a:cs typeface="Assistant Light"/>
              <a:sym typeface="Assistant Light"/>
            </a:endParaRPr>
          </a:p>
        </p:txBody>
      </p:sp>
      <p:sp>
        <p:nvSpPr>
          <p:cNvPr id="408" name="Google Shape;408;p39"/>
          <p:cNvSpPr txBox="1"/>
          <p:nvPr/>
        </p:nvSpPr>
        <p:spPr>
          <a:xfrm>
            <a:off x="2901025" y="1727830"/>
            <a:ext cx="12339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Human safety</a:t>
            </a:r>
            <a:endParaRPr>
              <a:solidFill>
                <a:schemeClr val="dk1"/>
              </a:solidFill>
              <a:latin typeface="Assistant Light"/>
              <a:ea typeface="Assistant Light"/>
              <a:cs typeface="Assistant Light"/>
              <a:sym typeface="Assistant Light"/>
            </a:endParaRPr>
          </a:p>
        </p:txBody>
      </p:sp>
      <p:sp>
        <p:nvSpPr>
          <p:cNvPr id="409" name="Google Shape;409;p39"/>
          <p:cNvSpPr/>
          <p:nvPr/>
        </p:nvSpPr>
        <p:spPr>
          <a:xfrm>
            <a:off x="2662975" y="2343125"/>
            <a:ext cx="1710000" cy="22605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9"/>
          <p:cNvSpPr/>
          <p:nvPr/>
        </p:nvSpPr>
        <p:spPr>
          <a:xfrm>
            <a:off x="4682799" y="2343125"/>
            <a:ext cx="1710000" cy="22605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9"/>
          <p:cNvSpPr/>
          <p:nvPr/>
        </p:nvSpPr>
        <p:spPr>
          <a:xfrm>
            <a:off x="6702875" y="2343125"/>
            <a:ext cx="1710000" cy="22605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9"/>
          <p:cNvSpPr/>
          <p:nvPr/>
        </p:nvSpPr>
        <p:spPr>
          <a:xfrm>
            <a:off x="720000" y="2343125"/>
            <a:ext cx="1710000" cy="22605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txBox="1"/>
          <p:nvPr/>
        </p:nvSpPr>
        <p:spPr>
          <a:xfrm>
            <a:off x="3110875" y="3046375"/>
            <a:ext cx="8142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Tens</a:t>
            </a:r>
            <a:endParaRPr>
              <a:solidFill>
                <a:schemeClr val="dk1"/>
              </a:solidFill>
              <a:latin typeface="Assistant Light"/>
              <a:ea typeface="Assistant Light"/>
              <a:cs typeface="Assistant Light"/>
              <a:sym typeface="Assistant Light"/>
            </a:endParaRPr>
          </a:p>
        </p:txBody>
      </p:sp>
      <p:sp>
        <p:nvSpPr>
          <p:cNvPr id="414" name="Google Shape;414;p39"/>
          <p:cNvSpPr txBox="1"/>
          <p:nvPr/>
        </p:nvSpPr>
        <p:spPr>
          <a:xfrm>
            <a:off x="5005749" y="3046375"/>
            <a:ext cx="10641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Hundreds</a:t>
            </a:r>
            <a:endParaRPr>
              <a:solidFill>
                <a:schemeClr val="dk1"/>
              </a:solidFill>
              <a:latin typeface="Assistant Light"/>
              <a:ea typeface="Assistant Light"/>
              <a:cs typeface="Assistant Light"/>
              <a:sym typeface="Assistant Light"/>
            </a:endParaRPr>
          </a:p>
        </p:txBody>
      </p:sp>
      <p:sp>
        <p:nvSpPr>
          <p:cNvPr id="415" name="Google Shape;415;p39"/>
          <p:cNvSpPr txBox="1"/>
          <p:nvPr/>
        </p:nvSpPr>
        <p:spPr>
          <a:xfrm>
            <a:off x="7025825" y="3046375"/>
            <a:ext cx="10641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Thousands</a:t>
            </a:r>
            <a:endParaRPr>
              <a:solidFill>
                <a:schemeClr val="dk1"/>
              </a:solidFill>
              <a:latin typeface="Assistant Light"/>
              <a:ea typeface="Assistant Light"/>
              <a:cs typeface="Assistant Light"/>
              <a:sym typeface="Assistant Light"/>
            </a:endParaRPr>
          </a:p>
        </p:txBody>
      </p:sp>
      <p:grpSp>
        <p:nvGrpSpPr>
          <p:cNvPr id="416" name="Google Shape;416;p39"/>
          <p:cNvGrpSpPr/>
          <p:nvPr/>
        </p:nvGrpSpPr>
        <p:grpSpPr>
          <a:xfrm>
            <a:off x="7146654" y="2603733"/>
            <a:ext cx="822442" cy="439576"/>
            <a:chOff x="5421257" y="604796"/>
            <a:chExt cx="822442" cy="439576"/>
          </a:xfrm>
        </p:grpSpPr>
        <p:grpSp>
          <p:nvGrpSpPr>
            <p:cNvPr id="417" name="Google Shape;417;p39"/>
            <p:cNvGrpSpPr/>
            <p:nvPr/>
          </p:nvGrpSpPr>
          <p:grpSpPr>
            <a:xfrm>
              <a:off x="5721925" y="604796"/>
              <a:ext cx="521774" cy="439576"/>
              <a:chOff x="5721925" y="604796"/>
              <a:chExt cx="521774" cy="439576"/>
            </a:xfrm>
          </p:grpSpPr>
          <p:sp>
            <p:nvSpPr>
              <p:cNvPr id="418" name="Google Shape;418;p39"/>
              <p:cNvSpPr/>
              <p:nvPr/>
            </p:nvSpPr>
            <p:spPr>
              <a:xfrm>
                <a:off x="6070610" y="604796"/>
                <a:ext cx="106294" cy="9295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a:off x="6070610" y="604796"/>
                <a:ext cx="73206" cy="93517"/>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9"/>
              <p:cNvSpPr/>
              <p:nvPr/>
            </p:nvSpPr>
            <p:spPr>
              <a:xfrm>
                <a:off x="6003873" y="831225"/>
                <a:ext cx="239260" cy="213146"/>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9"/>
              <p:cNvSpPr/>
              <p:nvPr/>
            </p:nvSpPr>
            <p:spPr>
              <a:xfrm>
                <a:off x="6082886" y="830667"/>
                <a:ext cx="81743" cy="53510"/>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6003873" y="901196"/>
                <a:ext cx="239260" cy="143176"/>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a:off x="6030545" y="644301"/>
                <a:ext cx="186419" cy="186419"/>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9"/>
              <p:cNvSpPr/>
              <p:nvPr/>
            </p:nvSpPr>
            <p:spPr>
              <a:xfrm>
                <a:off x="6064751" y="644301"/>
                <a:ext cx="155954" cy="167783"/>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a:off x="6043882" y="726659"/>
                <a:ext cx="159748" cy="130789"/>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a:off x="6043882" y="726659"/>
                <a:ext cx="159190" cy="129729"/>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9"/>
              <p:cNvSpPr/>
              <p:nvPr/>
            </p:nvSpPr>
            <p:spPr>
              <a:xfrm>
                <a:off x="6190245"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9"/>
              <p:cNvSpPr/>
              <p:nvPr/>
            </p:nvSpPr>
            <p:spPr>
              <a:xfrm>
                <a:off x="5761989" y="657692"/>
                <a:ext cx="66287" cy="146357"/>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a:off x="5788159" y="643799"/>
                <a:ext cx="160250" cy="160808"/>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9"/>
              <p:cNvSpPr/>
              <p:nvPr/>
            </p:nvSpPr>
            <p:spPr>
              <a:xfrm>
                <a:off x="5814832" y="844058"/>
                <a:ext cx="80181" cy="58755"/>
              </a:xfrm>
              <a:custGeom>
                <a:rect b="b" l="l" r="r" t="t"/>
                <a:pathLst>
                  <a:path extrusionOk="0" h="1053" w="1437">
                    <a:moveTo>
                      <a:pt x="1" y="0"/>
                    </a:moveTo>
                    <a:lnTo>
                      <a:pt x="1" y="1053"/>
                    </a:lnTo>
                    <a:lnTo>
                      <a:pt x="1437" y="1053"/>
                    </a:lnTo>
                    <a:lnTo>
                      <a:pt x="14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9"/>
              <p:cNvSpPr/>
              <p:nvPr/>
            </p:nvSpPr>
            <p:spPr>
              <a:xfrm>
                <a:off x="5815390" y="844058"/>
                <a:ext cx="80181" cy="3264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5721925" y="876644"/>
                <a:ext cx="266545" cy="167169"/>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5841560" y="903316"/>
                <a:ext cx="26727" cy="140498"/>
              </a:xfrm>
              <a:custGeom>
                <a:rect b="b" l="l" r="r" t="t"/>
                <a:pathLst>
                  <a:path extrusionOk="0" h="2518" w="479">
                    <a:moveTo>
                      <a:pt x="125" y="1"/>
                    </a:moveTo>
                    <a:lnTo>
                      <a:pt x="0" y="2518"/>
                    </a:lnTo>
                    <a:lnTo>
                      <a:pt x="479" y="2518"/>
                    </a:lnTo>
                    <a:lnTo>
                      <a:pt x="364"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9"/>
              <p:cNvSpPr/>
              <p:nvPr/>
            </p:nvSpPr>
            <p:spPr>
              <a:xfrm>
                <a:off x="5775325" y="711091"/>
                <a:ext cx="159748" cy="146357"/>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9"/>
              <p:cNvSpPr/>
              <p:nvPr/>
            </p:nvSpPr>
            <p:spPr>
              <a:xfrm>
                <a:off x="5775325" y="711091"/>
                <a:ext cx="159190" cy="143176"/>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9"/>
              <p:cNvSpPr/>
              <p:nvPr/>
            </p:nvSpPr>
            <p:spPr>
              <a:xfrm>
                <a:off x="5842118" y="903316"/>
                <a:ext cx="26727" cy="26783"/>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9"/>
              <p:cNvSpPr/>
              <p:nvPr/>
            </p:nvSpPr>
            <p:spPr>
              <a:xfrm>
                <a:off x="5800993" y="866043"/>
                <a:ext cx="54514" cy="55853"/>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9"/>
              <p:cNvSpPr/>
              <p:nvPr/>
            </p:nvSpPr>
            <p:spPr>
              <a:xfrm>
                <a:off x="5855454" y="866043"/>
                <a:ext cx="54514" cy="55853"/>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9"/>
              <p:cNvSpPr/>
              <p:nvPr/>
            </p:nvSpPr>
            <p:spPr>
              <a:xfrm flipH="1">
                <a:off x="6002820"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39"/>
            <p:cNvGrpSpPr/>
            <p:nvPr/>
          </p:nvGrpSpPr>
          <p:grpSpPr>
            <a:xfrm>
              <a:off x="5421257" y="636612"/>
              <a:ext cx="239829" cy="407760"/>
              <a:chOff x="6522745" y="636612"/>
              <a:chExt cx="239829" cy="407760"/>
            </a:xfrm>
          </p:grpSpPr>
          <p:grpSp>
            <p:nvGrpSpPr>
              <p:cNvPr id="441" name="Google Shape;441;p39"/>
              <p:cNvGrpSpPr/>
              <p:nvPr/>
            </p:nvGrpSpPr>
            <p:grpSpPr>
              <a:xfrm>
                <a:off x="6534459" y="636612"/>
                <a:ext cx="217657" cy="254823"/>
                <a:chOff x="5289596" y="587502"/>
                <a:chExt cx="296092" cy="346651"/>
              </a:xfrm>
            </p:grpSpPr>
            <p:sp>
              <p:nvSpPr>
                <p:cNvPr id="442" name="Google Shape;442;p39"/>
                <p:cNvSpPr/>
                <p:nvPr/>
              </p:nvSpPr>
              <p:spPr>
                <a:xfrm>
                  <a:off x="5289596" y="587502"/>
                  <a:ext cx="296091" cy="346651"/>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9"/>
                <p:cNvSpPr/>
                <p:nvPr/>
              </p:nvSpPr>
              <p:spPr>
                <a:xfrm>
                  <a:off x="5359113" y="587502"/>
                  <a:ext cx="226574" cy="346651"/>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39"/>
              <p:cNvSpPr/>
              <p:nvPr/>
            </p:nvSpPr>
            <p:spPr>
              <a:xfrm>
                <a:off x="6522748" y="831225"/>
                <a:ext cx="239260" cy="213146"/>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9"/>
              <p:cNvSpPr/>
              <p:nvPr/>
            </p:nvSpPr>
            <p:spPr>
              <a:xfrm>
                <a:off x="6601761" y="830667"/>
                <a:ext cx="81743" cy="53510"/>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9"/>
              <p:cNvSpPr/>
              <p:nvPr/>
            </p:nvSpPr>
            <p:spPr>
              <a:xfrm>
                <a:off x="6522748" y="901196"/>
                <a:ext cx="239260" cy="143176"/>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9"/>
              <p:cNvSpPr/>
              <p:nvPr/>
            </p:nvSpPr>
            <p:spPr>
              <a:xfrm>
                <a:off x="6562757" y="726659"/>
                <a:ext cx="159748" cy="130789"/>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9"/>
              <p:cNvSpPr/>
              <p:nvPr/>
            </p:nvSpPr>
            <p:spPr>
              <a:xfrm>
                <a:off x="6562757" y="726659"/>
                <a:ext cx="159190" cy="129729"/>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9"/>
              <p:cNvSpPr/>
              <p:nvPr/>
            </p:nvSpPr>
            <p:spPr>
              <a:xfrm>
                <a:off x="6709120"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9"/>
              <p:cNvSpPr/>
              <p:nvPr/>
            </p:nvSpPr>
            <p:spPr>
              <a:xfrm flipH="1">
                <a:off x="6522745"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 name="Google Shape;451;p39"/>
          <p:cNvGrpSpPr/>
          <p:nvPr/>
        </p:nvGrpSpPr>
        <p:grpSpPr>
          <a:xfrm>
            <a:off x="3398060" y="2638625"/>
            <a:ext cx="239829" cy="407760"/>
            <a:chOff x="6522745" y="636612"/>
            <a:chExt cx="239829" cy="407760"/>
          </a:xfrm>
        </p:grpSpPr>
        <p:grpSp>
          <p:nvGrpSpPr>
            <p:cNvPr id="452" name="Google Shape;452;p39"/>
            <p:cNvGrpSpPr/>
            <p:nvPr/>
          </p:nvGrpSpPr>
          <p:grpSpPr>
            <a:xfrm>
              <a:off x="6534459" y="636612"/>
              <a:ext cx="217657" cy="254823"/>
              <a:chOff x="5289596" y="587502"/>
              <a:chExt cx="296092" cy="346651"/>
            </a:xfrm>
          </p:grpSpPr>
          <p:sp>
            <p:nvSpPr>
              <p:cNvPr id="453" name="Google Shape;453;p39"/>
              <p:cNvSpPr/>
              <p:nvPr/>
            </p:nvSpPr>
            <p:spPr>
              <a:xfrm>
                <a:off x="5289596" y="587502"/>
                <a:ext cx="296091" cy="346651"/>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5359113" y="587502"/>
                <a:ext cx="226574" cy="346651"/>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5" name="Google Shape;455;p39"/>
            <p:cNvSpPr/>
            <p:nvPr/>
          </p:nvSpPr>
          <p:spPr>
            <a:xfrm>
              <a:off x="6522748" y="831225"/>
              <a:ext cx="239260" cy="213146"/>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6601761" y="830667"/>
              <a:ext cx="81743" cy="53510"/>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6522748" y="901196"/>
              <a:ext cx="239260" cy="143176"/>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6562757" y="726659"/>
              <a:ext cx="159748" cy="130789"/>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6562757" y="726659"/>
              <a:ext cx="159190" cy="129729"/>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6709120"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flipH="1">
              <a:off x="6522745"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39"/>
          <p:cNvGrpSpPr/>
          <p:nvPr/>
        </p:nvGrpSpPr>
        <p:grpSpPr>
          <a:xfrm>
            <a:off x="5276913" y="2603737"/>
            <a:ext cx="521774" cy="439576"/>
            <a:chOff x="5721925" y="604796"/>
            <a:chExt cx="521774" cy="439576"/>
          </a:xfrm>
        </p:grpSpPr>
        <p:sp>
          <p:nvSpPr>
            <p:cNvPr id="463" name="Google Shape;463;p39"/>
            <p:cNvSpPr/>
            <p:nvPr/>
          </p:nvSpPr>
          <p:spPr>
            <a:xfrm>
              <a:off x="6070610" y="604796"/>
              <a:ext cx="106294" cy="9295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6070610" y="604796"/>
              <a:ext cx="73206" cy="93517"/>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6003873" y="831225"/>
              <a:ext cx="239260" cy="213146"/>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p:nvPr/>
          </p:nvSpPr>
          <p:spPr>
            <a:xfrm>
              <a:off x="6082886" y="830667"/>
              <a:ext cx="81743" cy="53510"/>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9"/>
            <p:cNvSpPr/>
            <p:nvPr/>
          </p:nvSpPr>
          <p:spPr>
            <a:xfrm>
              <a:off x="6003873" y="901196"/>
              <a:ext cx="239260" cy="143176"/>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9"/>
            <p:cNvSpPr/>
            <p:nvPr/>
          </p:nvSpPr>
          <p:spPr>
            <a:xfrm>
              <a:off x="6030545" y="644301"/>
              <a:ext cx="186419" cy="186419"/>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9"/>
            <p:cNvSpPr/>
            <p:nvPr/>
          </p:nvSpPr>
          <p:spPr>
            <a:xfrm>
              <a:off x="6064751" y="644301"/>
              <a:ext cx="155954" cy="167783"/>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9"/>
            <p:cNvSpPr/>
            <p:nvPr/>
          </p:nvSpPr>
          <p:spPr>
            <a:xfrm>
              <a:off x="6043882" y="726659"/>
              <a:ext cx="159748" cy="130789"/>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9"/>
            <p:cNvSpPr/>
            <p:nvPr/>
          </p:nvSpPr>
          <p:spPr>
            <a:xfrm>
              <a:off x="6043882" y="726659"/>
              <a:ext cx="159190" cy="129729"/>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9"/>
            <p:cNvSpPr/>
            <p:nvPr/>
          </p:nvSpPr>
          <p:spPr>
            <a:xfrm>
              <a:off x="6190245"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9"/>
            <p:cNvSpPr/>
            <p:nvPr/>
          </p:nvSpPr>
          <p:spPr>
            <a:xfrm>
              <a:off x="5761989" y="657692"/>
              <a:ext cx="66287" cy="146357"/>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9"/>
            <p:cNvSpPr/>
            <p:nvPr/>
          </p:nvSpPr>
          <p:spPr>
            <a:xfrm>
              <a:off x="5788159" y="643799"/>
              <a:ext cx="160250" cy="160808"/>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9"/>
            <p:cNvSpPr/>
            <p:nvPr/>
          </p:nvSpPr>
          <p:spPr>
            <a:xfrm>
              <a:off x="5814832" y="844058"/>
              <a:ext cx="80181" cy="58755"/>
            </a:xfrm>
            <a:custGeom>
              <a:rect b="b" l="l" r="r" t="t"/>
              <a:pathLst>
                <a:path extrusionOk="0" h="1053" w="1437">
                  <a:moveTo>
                    <a:pt x="1" y="0"/>
                  </a:moveTo>
                  <a:lnTo>
                    <a:pt x="1" y="1053"/>
                  </a:lnTo>
                  <a:lnTo>
                    <a:pt x="1437" y="1053"/>
                  </a:lnTo>
                  <a:lnTo>
                    <a:pt x="14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5815390" y="844058"/>
              <a:ext cx="80181" cy="3264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5721925" y="876644"/>
              <a:ext cx="266545" cy="167169"/>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5841560" y="903316"/>
              <a:ext cx="26727" cy="140498"/>
            </a:xfrm>
            <a:custGeom>
              <a:rect b="b" l="l" r="r" t="t"/>
              <a:pathLst>
                <a:path extrusionOk="0" h="2518" w="479">
                  <a:moveTo>
                    <a:pt x="125" y="1"/>
                  </a:moveTo>
                  <a:lnTo>
                    <a:pt x="0" y="2518"/>
                  </a:lnTo>
                  <a:lnTo>
                    <a:pt x="479" y="2518"/>
                  </a:lnTo>
                  <a:lnTo>
                    <a:pt x="364"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5775325" y="711091"/>
              <a:ext cx="159748" cy="146357"/>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9"/>
            <p:cNvSpPr/>
            <p:nvPr/>
          </p:nvSpPr>
          <p:spPr>
            <a:xfrm>
              <a:off x="5775325" y="711091"/>
              <a:ext cx="159190" cy="143176"/>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9"/>
            <p:cNvSpPr/>
            <p:nvPr/>
          </p:nvSpPr>
          <p:spPr>
            <a:xfrm>
              <a:off x="5842118" y="903316"/>
              <a:ext cx="26727" cy="26783"/>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9"/>
            <p:cNvSpPr/>
            <p:nvPr/>
          </p:nvSpPr>
          <p:spPr>
            <a:xfrm>
              <a:off x="5800993" y="866043"/>
              <a:ext cx="54514" cy="55853"/>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9"/>
            <p:cNvSpPr/>
            <p:nvPr/>
          </p:nvSpPr>
          <p:spPr>
            <a:xfrm>
              <a:off x="5855454" y="866043"/>
              <a:ext cx="54514" cy="55853"/>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9"/>
            <p:cNvSpPr/>
            <p:nvPr/>
          </p:nvSpPr>
          <p:spPr>
            <a:xfrm flipH="1">
              <a:off x="6002820" y="927867"/>
              <a:ext cx="53454" cy="115947"/>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 name="Google Shape;485;p39"/>
          <p:cNvSpPr txBox="1"/>
          <p:nvPr/>
        </p:nvSpPr>
        <p:spPr>
          <a:xfrm>
            <a:off x="2944050" y="3883350"/>
            <a:ext cx="11478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Low dose</a:t>
            </a:r>
            <a:endParaRPr>
              <a:solidFill>
                <a:schemeClr val="dk1"/>
              </a:solidFill>
              <a:latin typeface="Assistant Light"/>
              <a:ea typeface="Assistant Light"/>
              <a:cs typeface="Assistant Light"/>
              <a:sym typeface="Assistant Light"/>
            </a:endParaRPr>
          </a:p>
        </p:txBody>
      </p:sp>
      <p:sp>
        <p:nvSpPr>
          <p:cNvPr id="486" name="Google Shape;486;p39"/>
          <p:cNvSpPr txBox="1"/>
          <p:nvPr/>
        </p:nvSpPr>
        <p:spPr>
          <a:xfrm>
            <a:off x="4866075" y="3883350"/>
            <a:ext cx="13434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Medium dose with placebos</a:t>
            </a:r>
            <a:endParaRPr>
              <a:solidFill>
                <a:schemeClr val="dk1"/>
              </a:solidFill>
              <a:latin typeface="Assistant Light"/>
              <a:ea typeface="Assistant Light"/>
              <a:cs typeface="Assistant Light"/>
              <a:sym typeface="Assistant Light"/>
            </a:endParaRPr>
          </a:p>
        </p:txBody>
      </p:sp>
      <p:sp>
        <p:nvSpPr>
          <p:cNvPr id="487" name="Google Shape;487;p39"/>
          <p:cNvSpPr txBox="1"/>
          <p:nvPr/>
        </p:nvSpPr>
        <p:spPr>
          <a:xfrm>
            <a:off x="6886175" y="3883350"/>
            <a:ext cx="1343400" cy="25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Medium dose, randomized</a:t>
            </a:r>
            <a:endParaRPr>
              <a:solidFill>
                <a:schemeClr val="dk1"/>
              </a:solidFill>
              <a:latin typeface="Assistant Light"/>
              <a:ea typeface="Assistant Light"/>
              <a:cs typeface="Assistant Light"/>
              <a:sym typeface="Assistant Light"/>
            </a:endParaRPr>
          </a:p>
        </p:txBody>
      </p:sp>
      <p:grpSp>
        <p:nvGrpSpPr>
          <p:cNvPr id="488" name="Google Shape;488;p39"/>
          <p:cNvGrpSpPr/>
          <p:nvPr/>
        </p:nvGrpSpPr>
        <p:grpSpPr>
          <a:xfrm>
            <a:off x="5351825" y="3521196"/>
            <a:ext cx="372197" cy="362163"/>
            <a:chOff x="6330675" y="730271"/>
            <a:chExt cx="372197" cy="362163"/>
          </a:xfrm>
        </p:grpSpPr>
        <p:grpSp>
          <p:nvGrpSpPr>
            <p:cNvPr id="489" name="Google Shape;489;p39"/>
            <p:cNvGrpSpPr/>
            <p:nvPr/>
          </p:nvGrpSpPr>
          <p:grpSpPr>
            <a:xfrm>
              <a:off x="6330675" y="730271"/>
              <a:ext cx="182090" cy="362163"/>
              <a:chOff x="6330675" y="730271"/>
              <a:chExt cx="182090" cy="362163"/>
            </a:xfrm>
          </p:grpSpPr>
          <p:sp>
            <p:nvSpPr>
              <p:cNvPr id="490" name="Google Shape;490;p39"/>
              <p:cNvSpPr/>
              <p:nvPr/>
            </p:nvSpPr>
            <p:spPr>
              <a:xfrm>
                <a:off x="6330675" y="730271"/>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9"/>
              <p:cNvSpPr/>
              <p:nvPr/>
            </p:nvSpPr>
            <p:spPr>
              <a:xfrm>
                <a:off x="6354517" y="735537"/>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9"/>
              <p:cNvSpPr/>
              <p:nvPr/>
            </p:nvSpPr>
            <p:spPr>
              <a:xfrm>
                <a:off x="6330675" y="911339"/>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a:off x="6354517" y="911339"/>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E37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 name="Google Shape;494;p39"/>
            <p:cNvSpPr/>
            <p:nvPr/>
          </p:nvSpPr>
          <p:spPr>
            <a:xfrm>
              <a:off x="6539123" y="761449"/>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a:off x="6549655" y="772217"/>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9"/>
            <p:cNvSpPr/>
            <p:nvPr/>
          </p:nvSpPr>
          <p:spPr>
            <a:xfrm>
              <a:off x="6539123" y="930308"/>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9"/>
            <p:cNvSpPr/>
            <p:nvPr/>
          </p:nvSpPr>
          <p:spPr>
            <a:xfrm>
              <a:off x="6549655" y="941234"/>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9"/>
            <p:cNvSpPr/>
            <p:nvPr/>
          </p:nvSpPr>
          <p:spPr>
            <a:xfrm>
              <a:off x="6556441" y="779239"/>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9"/>
            <p:cNvSpPr/>
            <p:nvPr/>
          </p:nvSpPr>
          <p:spPr>
            <a:xfrm>
              <a:off x="6556441" y="948019"/>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39"/>
          <p:cNvGrpSpPr/>
          <p:nvPr/>
        </p:nvGrpSpPr>
        <p:grpSpPr>
          <a:xfrm>
            <a:off x="7376656" y="3534327"/>
            <a:ext cx="362425" cy="335884"/>
            <a:chOff x="5894943" y="280365"/>
            <a:chExt cx="362425" cy="335884"/>
          </a:xfrm>
        </p:grpSpPr>
        <p:sp>
          <p:nvSpPr>
            <p:cNvPr id="501" name="Google Shape;501;p39"/>
            <p:cNvSpPr/>
            <p:nvPr/>
          </p:nvSpPr>
          <p:spPr>
            <a:xfrm>
              <a:off x="5895205" y="371148"/>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9"/>
            <p:cNvSpPr/>
            <p:nvPr/>
          </p:nvSpPr>
          <p:spPr>
            <a:xfrm>
              <a:off x="5894943" y="371148"/>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9"/>
            <p:cNvSpPr/>
            <p:nvPr/>
          </p:nvSpPr>
          <p:spPr>
            <a:xfrm>
              <a:off x="5940898" y="349297"/>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9"/>
            <p:cNvSpPr/>
            <p:nvPr/>
          </p:nvSpPr>
          <p:spPr>
            <a:xfrm>
              <a:off x="6023795" y="349297"/>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9"/>
            <p:cNvSpPr/>
            <p:nvPr/>
          </p:nvSpPr>
          <p:spPr>
            <a:xfrm>
              <a:off x="5917790" y="286522"/>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9"/>
            <p:cNvSpPr/>
            <p:nvPr/>
          </p:nvSpPr>
          <p:spPr>
            <a:xfrm>
              <a:off x="6035585" y="286260"/>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9"/>
            <p:cNvSpPr/>
            <p:nvPr/>
          </p:nvSpPr>
          <p:spPr>
            <a:xfrm>
              <a:off x="5915039" y="432665"/>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9"/>
            <p:cNvSpPr/>
            <p:nvPr/>
          </p:nvSpPr>
          <p:spPr>
            <a:xfrm>
              <a:off x="5946426" y="443486"/>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9"/>
            <p:cNvSpPr/>
            <p:nvPr/>
          </p:nvSpPr>
          <p:spPr>
            <a:xfrm>
              <a:off x="6047637" y="470341"/>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9"/>
            <p:cNvSpPr/>
            <p:nvPr/>
          </p:nvSpPr>
          <p:spPr>
            <a:xfrm>
              <a:off x="6087068" y="485170"/>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E37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9"/>
            <p:cNvSpPr/>
            <p:nvPr/>
          </p:nvSpPr>
          <p:spPr>
            <a:xfrm>
              <a:off x="6095111" y="492690"/>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9"/>
            <p:cNvSpPr/>
            <p:nvPr/>
          </p:nvSpPr>
          <p:spPr>
            <a:xfrm>
              <a:off x="6144341" y="379008"/>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9"/>
            <p:cNvSpPr/>
            <p:nvPr/>
          </p:nvSpPr>
          <p:spPr>
            <a:xfrm>
              <a:off x="6190296" y="378929"/>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9"/>
            <p:cNvSpPr/>
            <p:nvPr/>
          </p:nvSpPr>
          <p:spPr>
            <a:xfrm>
              <a:off x="6191291" y="486428"/>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9"/>
            <p:cNvSpPr/>
            <p:nvPr/>
          </p:nvSpPr>
          <p:spPr>
            <a:xfrm>
              <a:off x="6197055" y="486428"/>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9"/>
            <p:cNvSpPr/>
            <p:nvPr/>
          </p:nvSpPr>
          <p:spPr>
            <a:xfrm>
              <a:off x="5960993" y="459913"/>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9"/>
            <p:cNvSpPr/>
            <p:nvPr/>
          </p:nvSpPr>
          <p:spPr>
            <a:xfrm>
              <a:off x="5950959" y="280365"/>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9"/>
            <p:cNvSpPr/>
            <p:nvPr/>
          </p:nvSpPr>
          <p:spPr>
            <a:xfrm>
              <a:off x="5991123" y="280365"/>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9"/>
            <p:cNvSpPr/>
            <p:nvPr/>
          </p:nvSpPr>
          <p:spPr>
            <a:xfrm>
              <a:off x="6031314" y="280365"/>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9"/>
          <p:cNvGrpSpPr/>
          <p:nvPr/>
        </p:nvGrpSpPr>
        <p:grpSpPr>
          <a:xfrm>
            <a:off x="1314124" y="3046382"/>
            <a:ext cx="521752" cy="651103"/>
            <a:chOff x="8134544" y="614832"/>
            <a:chExt cx="521752" cy="651103"/>
          </a:xfrm>
        </p:grpSpPr>
        <p:sp>
          <p:nvSpPr>
            <p:cNvPr id="521" name="Google Shape;521;p39"/>
            <p:cNvSpPr/>
            <p:nvPr/>
          </p:nvSpPr>
          <p:spPr>
            <a:xfrm>
              <a:off x="8256710" y="1060465"/>
              <a:ext cx="300929" cy="15029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9"/>
            <p:cNvSpPr/>
            <p:nvPr/>
          </p:nvSpPr>
          <p:spPr>
            <a:xfrm>
              <a:off x="8386144" y="1060465"/>
              <a:ext cx="171494" cy="15029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
            <p:cNvSpPr/>
            <p:nvPr/>
          </p:nvSpPr>
          <p:spPr>
            <a:xfrm>
              <a:off x="8134544" y="1007976"/>
              <a:ext cx="188724" cy="43945"/>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9"/>
            <p:cNvSpPr/>
            <p:nvPr/>
          </p:nvSpPr>
          <p:spPr>
            <a:xfrm>
              <a:off x="8266245" y="1007976"/>
              <a:ext cx="57023" cy="43945"/>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9"/>
            <p:cNvSpPr/>
            <p:nvPr/>
          </p:nvSpPr>
          <p:spPr>
            <a:xfrm>
              <a:off x="8178916" y="1051874"/>
              <a:ext cx="121741" cy="96434"/>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9"/>
            <p:cNvSpPr/>
            <p:nvPr/>
          </p:nvSpPr>
          <p:spPr>
            <a:xfrm>
              <a:off x="8369859" y="1107525"/>
              <a:ext cx="65189" cy="5602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9"/>
            <p:cNvSpPr/>
            <p:nvPr/>
          </p:nvSpPr>
          <p:spPr>
            <a:xfrm>
              <a:off x="8501984" y="738784"/>
              <a:ext cx="133966" cy="395505"/>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9"/>
            <p:cNvSpPr/>
            <p:nvPr/>
          </p:nvSpPr>
          <p:spPr>
            <a:xfrm>
              <a:off x="8521857" y="738784"/>
              <a:ext cx="113621" cy="395930"/>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9"/>
            <p:cNvSpPr/>
            <p:nvPr/>
          </p:nvSpPr>
          <p:spPr>
            <a:xfrm>
              <a:off x="8158099" y="1210709"/>
              <a:ext cx="498197" cy="55226"/>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9"/>
            <p:cNvSpPr/>
            <p:nvPr/>
          </p:nvSpPr>
          <p:spPr>
            <a:xfrm>
              <a:off x="8599226" y="1210709"/>
              <a:ext cx="57070" cy="55226"/>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8507413" y="614832"/>
              <a:ext cx="105455" cy="102759"/>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8516476" y="652404"/>
              <a:ext cx="96392" cy="65186"/>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8252178" y="830733"/>
              <a:ext cx="144871" cy="142833"/>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9"/>
            <p:cNvSpPr/>
            <p:nvPr/>
          </p:nvSpPr>
          <p:spPr>
            <a:xfrm>
              <a:off x="8335447" y="913006"/>
              <a:ext cx="62027" cy="60418"/>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9"/>
            <p:cNvSpPr/>
            <p:nvPr/>
          </p:nvSpPr>
          <p:spPr>
            <a:xfrm>
              <a:off x="8238630" y="875905"/>
              <a:ext cx="59289" cy="5749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9"/>
            <p:cNvSpPr/>
            <p:nvPr/>
          </p:nvSpPr>
          <p:spPr>
            <a:xfrm>
              <a:off x="8291546" y="928819"/>
              <a:ext cx="59336" cy="5749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9"/>
            <p:cNvSpPr/>
            <p:nvPr/>
          </p:nvSpPr>
          <p:spPr>
            <a:xfrm>
              <a:off x="8464882" y="654623"/>
              <a:ext cx="110883" cy="110925"/>
            </a:xfrm>
            <a:custGeom>
              <a:rect b="b" l="l" r="r" t="t"/>
              <a:pathLst>
                <a:path extrusionOk="0" h="2350" w="2349">
                  <a:moveTo>
                    <a:pt x="1150" y="1"/>
                  </a:moveTo>
                  <a:lnTo>
                    <a:pt x="0" y="1151"/>
                  </a:lnTo>
                  <a:lnTo>
                    <a:pt x="1198" y="2349"/>
                  </a:lnTo>
                  <a:lnTo>
                    <a:pt x="2348" y="1199"/>
                  </a:lnTo>
                  <a:lnTo>
                    <a:pt x="11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9"/>
            <p:cNvSpPr/>
            <p:nvPr/>
          </p:nvSpPr>
          <p:spPr>
            <a:xfrm>
              <a:off x="8466486" y="687664"/>
              <a:ext cx="109279" cy="78308"/>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9"/>
            <p:cNvSpPr/>
            <p:nvPr/>
          </p:nvSpPr>
          <p:spPr>
            <a:xfrm>
              <a:off x="8298816" y="697293"/>
              <a:ext cx="231255" cy="230676"/>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9"/>
            <p:cNvSpPr/>
            <p:nvPr/>
          </p:nvSpPr>
          <p:spPr>
            <a:xfrm>
              <a:off x="8359427" y="753700"/>
              <a:ext cx="170644" cy="174269"/>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39"/>
          <p:cNvGrpSpPr/>
          <p:nvPr/>
        </p:nvGrpSpPr>
        <p:grpSpPr>
          <a:xfrm rot="5400000">
            <a:off x="3367908" y="3438683"/>
            <a:ext cx="299384" cy="589939"/>
            <a:chOff x="7104248" y="779324"/>
            <a:chExt cx="163750" cy="322653"/>
          </a:xfrm>
        </p:grpSpPr>
        <p:sp>
          <p:nvSpPr>
            <p:cNvPr id="542" name="Google Shape;542;p39"/>
            <p:cNvSpPr/>
            <p:nvPr/>
          </p:nvSpPr>
          <p:spPr>
            <a:xfrm>
              <a:off x="7104248" y="779324"/>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9"/>
            <p:cNvSpPr/>
            <p:nvPr/>
          </p:nvSpPr>
          <p:spPr>
            <a:xfrm>
              <a:off x="7114780" y="790092"/>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7104248" y="948183"/>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9"/>
            <p:cNvSpPr/>
            <p:nvPr/>
          </p:nvSpPr>
          <p:spPr>
            <a:xfrm>
              <a:off x="7114780" y="959109"/>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96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9"/>
            <p:cNvSpPr/>
            <p:nvPr/>
          </p:nvSpPr>
          <p:spPr>
            <a:xfrm>
              <a:off x="7121566" y="797114"/>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9E9E9E">
                <a:alpha val="82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
            <p:cNvSpPr/>
            <p:nvPr/>
          </p:nvSpPr>
          <p:spPr>
            <a:xfrm>
              <a:off x="7121566" y="965894"/>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40"/>
          <p:cNvSpPr txBox="1"/>
          <p:nvPr>
            <p:ph type="title"/>
          </p:nvPr>
        </p:nvSpPr>
        <p:spPr>
          <a:xfrm>
            <a:off x="4808100" y="2227200"/>
            <a:ext cx="3615900" cy="84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COMPANY</a:t>
            </a:r>
            <a:endParaRPr/>
          </a:p>
        </p:txBody>
      </p:sp>
      <p:sp>
        <p:nvSpPr>
          <p:cNvPr id="553" name="Google Shape;553;p40"/>
          <p:cNvSpPr txBox="1"/>
          <p:nvPr>
            <p:ph idx="1" type="subTitle"/>
          </p:nvPr>
        </p:nvSpPr>
        <p:spPr>
          <a:xfrm flipH="1">
            <a:off x="5803800" y="3069000"/>
            <a:ext cx="2620200" cy="153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could enter a subtitle here if you need it</a:t>
            </a:r>
            <a:endParaRPr/>
          </a:p>
        </p:txBody>
      </p:sp>
      <p:sp>
        <p:nvSpPr>
          <p:cNvPr id="554" name="Google Shape;554;p40"/>
          <p:cNvSpPr txBox="1"/>
          <p:nvPr>
            <p:ph idx="2" type="title"/>
          </p:nvPr>
        </p:nvSpPr>
        <p:spPr>
          <a:xfrm>
            <a:off x="-77106" y="440775"/>
            <a:ext cx="3230100" cy="123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41"/>
          <p:cNvSpPr txBox="1"/>
          <p:nvPr>
            <p:ph type="title"/>
          </p:nvPr>
        </p:nvSpPr>
        <p:spPr>
          <a:xfrm>
            <a:off x="2961225" y="997550"/>
            <a:ext cx="3739800" cy="19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2"/>
          <p:cNvSpPr/>
          <p:nvPr/>
        </p:nvSpPr>
        <p:spPr>
          <a:xfrm rot="-5400000">
            <a:off x="880612" y="2329275"/>
            <a:ext cx="696000" cy="1682700"/>
          </a:xfrm>
          <a:prstGeom prst="round2SameRect">
            <a:avLst>
              <a:gd fmla="val 48204" name="adj1"/>
              <a:gd fmla="val 14845" name="adj2"/>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2"/>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CLINICAL TIMELINE</a:t>
            </a:r>
            <a:endParaRPr/>
          </a:p>
        </p:txBody>
      </p:sp>
      <p:sp>
        <p:nvSpPr>
          <p:cNvPr id="566" name="Google Shape;566;p42"/>
          <p:cNvSpPr txBox="1"/>
          <p:nvPr/>
        </p:nvSpPr>
        <p:spPr>
          <a:xfrm>
            <a:off x="1065018" y="3957335"/>
            <a:ext cx="19335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Assistant Light"/>
                <a:ea typeface="Assistant Light"/>
                <a:cs typeface="Assistant Light"/>
                <a:sym typeface="Assistant Light"/>
              </a:rPr>
              <a:t>Venus has a beautiful name, but it’s quite hot</a:t>
            </a:r>
            <a:endParaRPr>
              <a:solidFill>
                <a:schemeClr val="dk1"/>
              </a:solidFill>
              <a:latin typeface="Assistant Light"/>
              <a:ea typeface="Assistant Light"/>
              <a:cs typeface="Assistant Light"/>
              <a:sym typeface="Assistant Light"/>
            </a:endParaRPr>
          </a:p>
        </p:txBody>
      </p:sp>
      <p:sp>
        <p:nvSpPr>
          <p:cNvPr id="567" name="Google Shape;567;p42"/>
          <p:cNvSpPr txBox="1"/>
          <p:nvPr/>
        </p:nvSpPr>
        <p:spPr>
          <a:xfrm>
            <a:off x="1065017" y="3684463"/>
            <a:ext cx="10716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vel"/>
                <a:ea typeface="Marvel"/>
                <a:cs typeface="Marvel"/>
                <a:sym typeface="Marvel"/>
              </a:rPr>
              <a:t>RESEARCH</a:t>
            </a:r>
            <a:endParaRPr b="1" sz="1800">
              <a:solidFill>
                <a:schemeClr val="dk1"/>
              </a:solidFill>
              <a:latin typeface="Marvel"/>
              <a:ea typeface="Marvel"/>
              <a:cs typeface="Marvel"/>
              <a:sym typeface="Marvel"/>
            </a:endParaRPr>
          </a:p>
        </p:txBody>
      </p:sp>
      <p:sp>
        <p:nvSpPr>
          <p:cNvPr id="568" name="Google Shape;568;p42"/>
          <p:cNvSpPr txBox="1"/>
          <p:nvPr/>
        </p:nvSpPr>
        <p:spPr>
          <a:xfrm>
            <a:off x="4029873" y="3525430"/>
            <a:ext cx="20493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Assistant Light"/>
                <a:ea typeface="Assistant Light"/>
                <a:cs typeface="Assistant Light"/>
                <a:sym typeface="Assistant Light"/>
              </a:rPr>
              <a:t>Despite being red, Mars is actually a cold place</a:t>
            </a:r>
            <a:endParaRPr>
              <a:solidFill>
                <a:schemeClr val="dk1"/>
              </a:solidFill>
              <a:latin typeface="Assistant Light"/>
              <a:ea typeface="Assistant Light"/>
              <a:cs typeface="Assistant Light"/>
              <a:sym typeface="Assistant Light"/>
            </a:endParaRPr>
          </a:p>
        </p:txBody>
      </p:sp>
      <p:sp>
        <p:nvSpPr>
          <p:cNvPr id="569" name="Google Shape;569;p42"/>
          <p:cNvSpPr txBox="1"/>
          <p:nvPr/>
        </p:nvSpPr>
        <p:spPr>
          <a:xfrm>
            <a:off x="4029873" y="3252570"/>
            <a:ext cx="17508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vel"/>
                <a:ea typeface="Marvel"/>
                <a:cs typeface="Marvel"/>
                <a:sym typeface="Marvel"/>
              </a:rPr>
              <a:t>EXPERIMENTATION</a:t>
            </a:r>
            <a:endParaRPr b="1" sz="1800">
              <a:solidFill>
                <a:schemeClr val="dk1"/>
              </a:solidFill>
              <a:latin typeface="Marvel"/>
              <a:ea typeface="Marvel"/>
              <a:cs typeface="Marvel"/>
              <a:sym typeface="Marvel"/>
            </a:endParaRPr>
          </a:p>
        </p:txBody>
      </p:sp>
      <p:sp>
        <p:nvSpPr>
          <p:cNvPr id="570" name="Google Shape;570;p42"/>
          <p:cNvSpPr txBox="1"/>
          <p:nvPr/>
        </p:nvSpPr>
        <p:spPr>
          <a:xfrm>
            <a:off x="1217283" y="1882856"/>
            <a:ext cx="18090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dk1"/>
                </a:solidFill>
                <a:latin typeface="Assistant Light"/>
                <a:ea typeface="Assistant Light"/>
                <a:cs typeface="Assistant Light"/>
                <a:sym typeface="Assistant Light"/>
              </a:rPr>
              <a:t>Earth is the planet we live on</a:t>
            </a:r>
            <a:endParaRPr>
              <a:solidFill>
                <a:schemeClr val="dk1"/>
              </a:solidFill>
              <a:latin typeface="Assistant Light"/>
              <a:ea typeface="Assistant Light"/>
              <a:cs typeface="Assistant Light"/>
              <a:sym typeface="Assistant Light"/>
            </a:endParaRPr>
          </a:p>
        </p:txBody>
      </p:sp>
      <p:sp>
        <p:nvSpPr>
          <p:cNvPr id="571" name="Google Shape;571;p42"/>
          <p:cNvSpPr txBox="1"/>
          <p:nvPr/>
        </p:nvSpPr>
        <p:spPr>
          <a:xfrm>
            <a:off x="1722857" y="1616955"/>
            <a:ext cx="13035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Marvel"/>
                <a:ea typeface="Marvel"/>
                <a:cs typeface="Marvel"/>
                <a:sym typeface="Marvel"/>
              </a:rPr>
              <a:t>PRECLINICAL</a:t>
            </a:r>
            <a:endParaRPr b="1" sz="1800">
              <a:solidFill>
                <a:schemeClr val="dk1"/>
              </a:solidFill>
              <a:latin typeface="Marvel"/>
              <a:ea typeface="Marvel"/>
              <a:cs typeface="Marvel"/>
              <a:sym typeface="Marvel"/>
            </a:endParaRPr>
          </a:p>
        </p:txBody>
      </p:sp>
      <p:sp>
        <p:nvSpPr>
          <p:cNvPr id="572" name="Google Shape;572;p42"/>
          <p:cNvSpPr txBox="1"/>
          <p:nvPr/>
        </p:nvSpPr>
        <p:spPr>
          <a:xfrm>
            <a:off x="6966048" y="3047345"/>
            <a:ext cx="1809000" cy="57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Assistant Light"/>
                <a:ea typeface="Assistant Light"/>
                <a:cs typeface="Assistant Light"/>
                <a:sym typeface="Assistant Light"/>
              </a:rPr>
              <a:t>Mercury is the closest planet to the Sun </a:t>
            </a:r>
            <a:endParaRPr>
              <a:solidFill>
                <a:schemeClr val="dk1"/>
              </a:solidFill>
              <a:latin typeface="Assistant Light"/>
              <a:ea typeface="Assistant Light"/>
              <a:cs typeface="Assistant Light"/>
              <a:sym typeface="Assistant Light"/>
            </a:endParaRPr>
          </a:p>
        </p:txBody>
      </p:sp>
      <p:sp>
        <p:nvSpPr>
          <p:cNvPr id="573" name="Google Shape;573;p42"/>
          <p:cNvSpPr txBox="1"/>
          <p:nvPr/>
        </p:nvSpPr>
        <p:spPr>
          <a:xfrm>
            <a:off x="6966053" y="2774485"/>
            <a:ext cx="9831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Marvel"/>
                <a:ea typeface="Marvel"/>
                <a:cs typeface="Marvel"/>
                <a:sym typeface="Marvel"/>
              </a:rPr>
              <a:t>RESULTS</a:t>
            </a:r>
            <a:endParaRPr b="1" sz="1800">
              <a:solidFill>
                <a:schemeClr val="dk1"/>
              </a:solidFill>
              <a:latin typeface="Marvel"/>
              <a:ea typeface="Marvel"/>
              <a:cs typeface="Marvel"/>
              <a:sym typeface="Marvel"/>
            </a:endParaRPr>
          </a:p>
        </p:txBody>
      </p:sp>
      <p:sp>
        <p:nvSpPr>
          <p:cNvPr id="574" name="Google Shape;574;p42"/>
          <p:cNvSpPr txBox="1"/>
          <p:nvPr/>
        </p:nvSpPr>
        <p:spPr>
          <a:xfrm>
            <a:off x="4122137" y="1415160"/>
            <a:ext cx="19335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dk1"/>
                </a:solidFill>
                <a:latin typeface="Assistant Light"/>
                <a:ea typeface="Assistant Light"/>
                <a:cs typeface="Assistant Light"/>
                <a:sym typeface="Assistant Light"/>
              </a:rPr>
              <a:t>Neptune is the farthest planet from the Sun</a:t>
            </a:r>
            <a:endParaRPr>
              <a:solidFill>
                <a:schemeClr val="dk1"/>
              </a:solidFill>
              <a:latin typeface="Assistant Light"/>
              <a:ea typeface="Assistant Light"/>
              <a:cs typeface="Assistant Light"/>
              <a:sym typeface="Assistant Light"/>
            </a:endParaRPr>
          </a:p>
        </p:txBody>
      </p:sp>
      <p:sp>
        <p:nvSpPr>
          <p:cNvPr id="575" name="Google Shape;575;p42"/>
          <p:cNvSpPr txBox="1"/>
          <p:nvPr/>
        </p:nvSpPr>
        <p:spPr>
          <a:xfrm>
            <a:off x="4294130" y="1149235"/>
            <a:ext cx="1700700" cy="384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dk1"/>
                </a:solidFill>
                <a:latin typeface="Marvel"/>
                <a:ea typeface="Marvel"/>
                <a:cs typeface="Marvel"/>
                <a:sym typeface="Marvel"/>
              </a:rPr>
              <a:t>CONCLUSIONS</a:t>
            </a:r>
            <a:endParaRPr b="1" sz="1800">
              <a:solidFill>
                <a:schemeClr val="dk1"/>
              </a:solidFill>
              <a:latin typeface="Marvel"/>
              <a:ea typeface="Marvel"/>
              <a:cs typeface="Marvel"/>
              <a:sym typeface="Marvel"/>
            </a:endParaRPr>
          </a:p>
        </p:txBody>
      </p:sp>
      <p:sp>
        <p:nvSpPr>
          <p:cNvPr id="576" name="Google Shape;576;p42"/>
          <p:cNvSpPr txBox="1"/>
          <p:nvPr/>
        </p:nvSpPr>
        <p:spPr>
          <a:xfrm>
            <a:off x="756048" y="2978175"/>
            <a:ext cx="1071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Marvel"/>
                <a:ea typeface="Marvel"/>
                <a:cs typeface="Marvel"/>
                <a:sym typeface="Marvel"/>
              </a:rPr>
              <a:t>01</a:t>
            </a:r>
            <a:endParaRPr b="1" sz="3000">
              <a:solidFill>
                <a:schemeClr val="lt1"/>
              </a:solidFill>
              <a:latin typeface="Marvel"/>
              <a:ea typeface="Marvel"/>
              <a:cs typeface="Marvel"/>
              <a:sym typeface="Marvel"/>
            </a:endParaRPr>
          </a:p>
        </p:txBody>
      </p:sp>
      <p:sp>
        <p:nvSpPr>
          <p:cNvPr id="577" name="Google Shape;577;p42"/>
          <p:cNvSpPr/>
          <p:nvPr/>
        </p:nvSpPr>
        <p:spPr>
          <a:xfrm>
            <a:off x="1915248" y="2635725"/>
            <a:ext cx="1700700" cy="6960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2"/>
          <p:cNvSpPr txBox="1"/>
          <p:nvPr/>
        </p:nvSpPr>
        <p:spPr>
          <a:xfrm>
            <a:off x="2229798" y="2791275"/>
            <a:ext cx="1071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Marvel"/>
                <a:ea typeface="Marvel"/>
                <a:cs typeface="Marvel"/>
                <a:sym typeface="Marvel"/>
              </a:rPr>
              <a:t>02</a:t>
            </a:r>
            <a:endParaRPr b="1" sz="3000">
              <a:solidFill>
                <a:schemeClr val="lt1"/>
              </a:solidFill>
              <a:latin typeface="Marvel"/>
              <a:ea typeface="Marvel"/>
              <a:cs typeface="Marvel"/>
              <a:sym typeface="Marvel"/>
            </a:endParaRPr>
          </a:p>
        </p:txBody>
      </p:sp>
      <p:sp>
        <p:nvSpPr>
          <p:cNvPr id="579" name="Google Shape;579;p42"/>
          <p:cNvSpPr/>
          <p:nvPr/>
        </p:nvSpPr>
        <p:spPr>
          <a:xfrm>
            <a:off x="3450373" y="2395825"/>
            <a:ext cx="1700700" cy="6960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2"/>
          <p:cNvSpPr/>
          <p:nvPr/>
        </p:nvSpPr>
        <p:spPr>
          <a:xfrm>
            <a:off x="4996148" y="2166925"/>
            <a:ext cx="1700700" cy="6960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2"/>
          <p:cNvSpPr/>
          <p:nvPr/>
        </p:nvSpPr>
        <p:spPr>
          <a:xfrm flipH="1" rot="5400000">
            <a:off x="6982438" y="1416775"/>
            <a:ext cx="696000" cy="1700400"/>
          </a:xfrm>
          <a:prstGeom prst="round2SameRect">
            <a:avLst>
              <a:gd fmla="val 48204" name="adj1"/>
              <a:gd fmla="val 14845" name="adj2"/>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2"/>
          <p:cNvSpPr txBox="1"/>
          <p:nvPr/>
        </p:nvSpPr>
        <p:spPr>
          <a:xfrm>
            <a:off x="3764923" y="2551375"/>
            <a:ext cx="1071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Marvel"/>
                <a:ea typeface="Marvel"/>
                <a:cs typeface="Marvel"/>
                <a:sym typeface="Marvel"/>
              </a:rPr>
              <a:t>03</a:t>
            </a:r>
            <a:endParaRPr b="1" sz="3000">
              <a:solidFill>
                <a:schemeClr val="lt1"/>
              </a:solidFill>
              <a:latin typeface="Marvel"/>
              <a:ea typeface="Marvel"/>
              <a:cs typeface="Marvel"/>
              <a:sym typeface="Marvel"/>
            </a:endParaRPr>
          </a:p>
        </p:txBody>
      </p:sp>
      <p:sp>
        <p:nvSpPr>
          <p:cNvPr id="583" name="Google Shape;583;p42"/>
          <p:cNvSpPr txBox="1"/>
          <p:nvPr/>
        </p:nvSpPr>
        <p:spPr>
          <a:xfrm>
            <a:off x="5310698" y="2322475"/>
            <a:ext cx="1071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Marvel"/>
                <a:ea typeface="Marvel"/>
                <a:cs typeface="Marvel"/>
                <a:sym typeface="Marvel"/>
              </a:rPr>
              <a:t>04</a:t>
            </a:r>
            <a:endParaRPr b="1" sz="3000">
              <a:solidFill>
                <a:schemeClr val="lt1"/>
              </a:solidFill>
              <a:latin typeface="Marvel"/>
              <a:ea typeface="Marvel"/>
              <a:cs typeface="Marvel"/>
              <a:sym typeface="Marvel"/>
            </a:endParaRPr>
          </a:p>
        </p:txBody>
      </p:sp>
      <p:sp>
        <p:nvSpPr>
          <p:cNvPr id="584" name="Google Shape;584;p42"/>
          <p:cNvSpPr txBox="1"/>
          <p:nvPr/>
        </p:nvSpPr>
        <p:spPr>
          <a:xfrm>
            <a:off x="6815873" y="2074525"/>
            <a:ext cx="1071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lt1"/>
                </a:solidFill>
                <a:latin typeface="Marvel"/>
                <a:ea typeface="Marvel"/>
                <a:cs typeface="Marvel"/>
                <a:sym typeface="Marvel"/>
              </a:rPr>
              <a:t>05</a:t>
            </a:r>
            <a:endParaRPr b="1" sz="3000">
              <a:solidFill>
                <a:schemeClr val="lt1"/>
              </a:solidFill>
              <a:latin typeface="Marvel"/>
              <a:ea typeface="Marvel"/>
              <a:cs typeface="Marvel"/>
              <a:sym typeface="Marve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43"/>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PHASE 1</a:t>
            </a:r>
            <a:endParaRPr/>
          </a:p>
        </p:txBody>
      </p:sp>
      <p:grpSp>
        <p:nvGrpSpPr>
          <p:cNvPr id="590" name="Google Shape;590;p43"/>
          <p:cNvGrpSpPr/>
          <p:nvPr/>
        </p:nvGrpSpPr>
        <p:grpSpPr>
          <a:xfrm>
            <a:off x="3544495" y="2957191"/>
            <a:ext cx="3473724" cy="1857804"/>
            <a:chOff x="233350" y="949250"/>
            <a:chExt cx="7137300" cy="3802300"/>
          </a:xfrm>
        </p:grpSpPr>
        <p:sp>
          <p:nvSpPr>
            <p:cNvPr id="591" name="Google Shape;591;p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43"/>
          <p:cNvSpPr txBox="1"/>
          <p:nvPr/>
        </p:nvSpPr>
        <p:spPr>
          <a:xfrm>
            <a:off x="5974075" y="2627525"/>
            <a:ext cx="2544900" cy="51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vel"/>
                <a:ea typeface="Marvel"/>
                <a:cs typeface="Marvel"/>
                <a:sym typeface="Marvel"/>
              </a:rPr>
              <a:t>CONTROL GROUPS</a:t>
            </a:r>
            <a:endParaRPr b="1" sz="2000">
              <a:solidFill>
                <a:schemeClr val="dk1"/>
              </a:solidFill>
              <a:latin typeface="Marvel"/>
              <a:ea typeface="Marvel"/>
              <a:cs typeface="Marvel"/>
              <a:sym typeface="Marvel"/>
            </a:endParaRPr>
          </a:p>
        </p:txBody>
      </p:sp>
      <p:sp>
        <p:nvSpPr>
          <p:cNvPr id="643" name="Google Shape;643;p43"/>
          <p:cNvSpPr/>
          <p:nvPr/>
        </p:nvSpPr>
        <p:spPr>
          <a:xfrm>
            <a:off x="4028614" y="3103662"/>
            <a:ext cx="600000" cy="556500"/>
          </a:xfrm>
          <a:prstGeom prst="roundRect">
            <a:avLst>
              <a:gd fmla="val 29544"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a:off x="4876727" y="3704779"/>
            <a:ext cx="441900" cy="410100"/>
          </a:xfrm>
          <a:prstGeom prst="roundRect">
            <a:avLst>
              <a:gd fmla="val 29544"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3"/>
          <p:cNvSpPr/>
          <p:nvPr/>
        </p:nvSpPr>
        <p:spPr>
          <a:xfrm>
            <a:off x="6252845" y="3176839"/>
            <a:ext cx="441900" cy="4101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3"/>
          <p:cNvSpPr/>
          <p:nvPr/>
        </p:nvSpPr>
        <p:spPr>
          <a:xfrm>
            <a:off x="3909794" y="3992498"/>
            <a:ext cx="600000" cy="5196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3"/>
          <p:cNvSpPr txBox="1"/>
          <p:nvPr/>
        </p:nvSpPr>
        <p:spPr>
          <a:xfrm>
            <a:off x="3989110" y="2174370"/>
            <a:ext cx="8547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1 Month</a:t>
            </a:r>
            <a:endParaRPr>
              <a:solidFill>
                <a:schemeClr val="dk1"/>
              </a:solidFill>
              <a:latin typeface="Assistant Light"/>
              <a:ea typeface="Assistant Light"/>
              <a:cs typeface="Assistant Light"/>
              <a:sym typeface="Assistant Light"/>
            </a:endParaRPr>
          </a:p>
        </p:txBody>
      </p:sp>
      <p:sp>
        <p:nvSpPr>
          <p:cNvPr id="648" name="Google Shape;648;p43"/>
          <p:cNvSpPr txBox="1"/>
          <p:nvPr/>
        </p:nvSpPr>
        <p:spPr>
          <a:xfrm>
            <a:off x="5667375" y="1054100"/>
            <a:ext cx="2856300" cy="516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vel"/>
                <a:ea typeface="Marvel"/>
                <a:cs typeface="Marvel"/>
                <a:sym typeface="Marvel"/>
              </a:rPr>
              <a:t>DURATION AND DOSAGE</a:t>
            </a:r>
            <a:endParaRPr b="1" sz="2000">
              <a:solidFill>
                <a:schemeClr val="dk1"/>
              </a:solidFill>
              <a:latin typeface="Marvel"/>
              <a:ea typeface="Marvel"/>
              <a:cs typeface="Marvel"/>
              <a:sym typeface="Marvel"/>
            </a:endParaRPr>
          </a:p>
        </p:txBody>
      </p:sp>
      <p:sp>
        <p:nvSpPr>
          <p:cNvPr id="649" name="Google Shape;649;p43"/>
          <p:cNvSpPr txBox="1"/>
          <p:nvPr/>
        </p:nvSpPr>
        <p:spPr>
          <a:xfrm>
            <a:off x="5327153" y="2174370"/>
            <a:ext cx="8547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5</a:t>
            </a:r>
            <a:r>
              <a:rPr lang="en">
                <a:solidFill>
                  <a:schemeClr val="dk1"/>
                </a:solidFill>
                <a:latin typeface="Assistant Light"/>
                <a:ea typeface="Assistant Light"/>
                <a:cs typeface="Assistant Light"/>
                <a:sym typeface="Assistant Light"/>
              </a:rPr>
              <a:t> Months</a:t>
            </a:r>
            <a:endParaRPr>
              <a:solidFill>
                <a:schemeClr val="dk1"/>
              </a:solidFill>
              <a:latin typeface="Assistant Light"/>
              <a:ea typeface="Assistant Light"/>
              <a:cs typeface="Assistant Light"/>
              <a:sym typeface="Assistant Light"/>
            </a:endParaRPr>
          </a:p>
        </p:txBody>
      </p:sp>
      <p:sp>
        <p:nvSpPr>
          <p:cNvPr id="650" name="Google Shape;650;p43"/>
          <p:cNvSpPr txBox="1"/>
          <p:nvPr/>
        </p:nvSpPr>
        <p:spPr>
          <a:xfrm>
            <a:off x="6755625" y="2174375"/>
            <a:ext cx="9516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9 Months</a:t>
            </a:r>
            <a:endParaRPr>
              <a:solidFill>
                <a:schemeClr val="dk1"/>
              </a:solidFill>
              <a:latin typeface="Assistant Light"/>
              <a:ea typeface="Assistant Light"/>
              <a:cs typeface="Assistant Light"/>
              <a:sym typeface="Assistant Light"/>
            </a:endParaRPr>
          </a:p>
        </p:txBody>
      </p:sp>
      <p:sp>
        <p:nvSpPr>
          <p:cNvPr id="651" name="Google Shape;651;p43"/>
          <p:cNvSpPr txBox="1"/>
          <p:nvPr/>
        </p:nvSpPr>
        <p:spPr>
          <a:xfrm>
            <a:off x="3989110" y="1498953"/>
            <a:ext cx="8547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0.1 ml</a:t>
            </a:r>
            <a:endParaRPr>
              <a:solidFill>
                <a:schemeClr val="dk1"/>
              </a:solidFill>
              <a:latin typeface="Assistant Light"/>
              <a:ea typeface="Assistant Light"/>
              <a:cs typeface="Assistant Light"/>
              <a:sym typeface="Assistant Light"/>
            </a:endParaRPr>
          </a:p>
        </p:txBody>
      </p:sp>
      <p:sp>
        <p:nvSpPr>
          <p:cNvPr id="652" name="Google Shape;652;p43"/>
          <p:cNvSpPr txBox="1"/>
          <p:nvPr/>
        </p:nvSpPr>
        <p:spPr>
          <a:xfrm>
            <a:off x="5327155" y="1498953"/>
            <a:ext cx="8547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0.5 ml</a:t>
            </a:r>
            <a:endParaRPr>
              <a:solidFill>
                <a:schemeClr val="dk1"/>
              </a:solidFill>
              <a:latin typeface="Assistant Light"/>
              <a:ea typeface="Assistant Light"/>
              <a:cs typeface="Assistant Light"/>
              <a:sym typeface="Assistant Light"/>
            </a:endParaRPr>
          </a:p>
        </p:txBody>
      </p:sp>
      <p:sp>
        <p:nvSpPr>
          <p:cNvPr id="653" name="Google Shape;653;p43"/>
          <p:cNvSpPr txBox="1"/>
          <p:nvPr/>
        </p:nvSpPr>
        <p:spPr>
          <a:xfrm>
            <a:off x="6804083" y="1470390"/>
            <a:ext cx="8547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latin typeface="Assistant Light"/>
                <a:ea typeface="Assistant Light"/>
                <a:cs typeface="Assistant Light"/>
                <a:sym typeface="Assistant Light"/>
              </a:rPr>
              <a:t>0.9 ml</a:t>
            </a:r>
            <a:endParaRPr>
              <a:solidFill>
                <a:schemeClr val="dk1"/>
              </a:solidFill>
              <a:latin typeface="Assistant Light"/>
              <a:ea typeface="Assistant Light"/>
              <a:cs typeface="Assistant Light"/>
              <a:sym typeface="Assistant Light"/>
            </a:endParaRPr>
          </a:p>
        </p:txBody>
      </p:sp>
      <p:sp>
        <p:nvSpPr>
          <p:cNvPr id="654" name="Google Shape;654;p43"/>
          <p:cNvSpPr/>
          <p:nvPr/>
        </p:nvSpPr>
        <p:spPr>
          <a:xfrm>
            <a:off x="7781500" y="3917800"/>
            <a:ext cx="642600" cy="93900"/>
          </a:xfrm>
          <a:prstGeom prst="roundRect">
            <a:avLst>
              <a:gd fmla="val 29544"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3"/>
          <p:cNvSpPr txBox="1"/>
          <p:nvPr/>
        </p:nvSpPr>
        <p:spPr>
          <a:xfrm>
            <a:off x="7561275" y="3488646"/>
            <a:ext cx="9516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dk1"/>
                </a:solidFill>
                <a:latin typeface="Assistant Light"/>
                <a:ea typeface="Assistant Light"/>
                <a:cs typeface="Assistant Light"/>
                <a:sym typeface="Assistant Light"/>
              </a:rPr>
              <a:t>Group A</a:t>
            </a:r>
            <a:endParaRPr>
              <a:solidFill>
                <a:schemeClr val="dk1"/>
              </a:solidFill>
              <a:latin typeface="Assistant Light"/>
              <a:ea typeface="Assistant Light"/>
              <a:cs typeface="Assistant Light"/>
              <a:sym typeface="Assistant Light"/>
            </a:endParaRPr>
          </a:p>
        </p:txBody>
      </p:sp>
      <p:sp>
        <p:nvSpPr>
          <p:cNvPr id="656" name="Google Shape;656;p43"/>
          <p:cNvSpPr txBox="1"/>
          <p:nvPr/>
        </p:nvSpPr>
        <p:spPr>
          <a:xfrm>
            <a:off x="7561275" y="4076894"/>
            <a:ext cx="951600" cy="571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dk1"/>
                </a:solidFill>
                <a:latin typeface="Assistant Light"/>
                <a:ea typeface="Assistant Light"/>
                <a:cs typeface="Assistant Light"/>
                <a:sym typeface="Assistant Light"/>
              </a:rPr>
              <a:t>Group B</a:t>
            </a:r>
            <a:endParaRPr>
              <a:solidFill>
                <a:schemeClr val="dk1"/>
              </a:solidFill>
              <a:latin typeface="Assistant Light"/>
              <a:ea typeface="Assistant Light"/>
              <a:cs typeface="Assistant Light"/>
              <a:sym typeface="Assistant Light"/>
            </a:endParaRPr>
          </a:p>
        </p:txBody>
      </p:sp>
      <p:sp>
        <p:nvSpPr>
          <p:cNvPr id="657" name="Google Shape;657;p43"/>
          <p:cNvSpPr txBox="1"/>
          <p:nvPr/>
        </p:nvSpPr>
        <p:spPr>
          <a:xfrm>
            <a:off x="613700" y="1063600"/>
            <a:ext cx="2419500" cy="51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vel"/>
                <a:ea typeface="Marvel"/>
                <a:cs typeface="Marvel"/>
                <a:sym typeface="Marvel"/>
              </a:rPr>
              <a:t>SAMPLE</a:t>
            </a:r>
            <a:endParaRPr b="1" sz="2000">
              <a:solidFill>
                <a:schemeClr val="dk1"/>
              </a:solidFill>
              <a:latin typeface="Marvel"/>
              <a:ea typeface="Marvel"/>
              <a:cs typeface="Marvel"/>
              <a:sym typeface="Marvel"/>
            </a:endParaRPr>
          </a:p>
        </p:txBody>
      </p:sp>
      <p:sp>
        <p:nvSpPr>
          <p:cNvPr id="658" name="Google Shape;658;p43"/>
          <p:cNvSpPr/>
          <p:nvPr/>
        </p:nvSpPr>
        <p:spPr>
          <a:xfrm>
            <a:off x="720000" y="2610675"/>
            <a:ext cx="1233600" cy="1020300"/>
          </a:xfrm>
          <a:prstGeom prst="roundRect">
            <a:avLst>
              <a:gd fmla="val 29544" name="adj"/>
            </a:avLst>
          </a:pr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3"/>
          <p:cNvSpPr/>
          <p:nvPr/>
        </p:nvSpPr>
        <p:spPr>
          <a:xfrm>
            <a:off x="720000" y="3569701"/>
            <a:ext cx="1233600" cy="1020300"/>
          </a:xfrm>
          <a:prstGeom prst="roundRect">
            <a:avLst>
              <a:gd fmla="val 29544" name="adj"/>
            </a:avLst>
          </a:prstGeom>
          <a:solidFill>
            <a:srgbClr val="EE8C94">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3"/>
          <p:cNvSpPr txBox="1"/>
          <p:nvPr/>
        </p:nvSpPr>
        <p:spPr>
          <a:xfrm>
            <a:off x="720000" y="1471165"/>
            <a:ext cx="1965900" cy="973200"/>
          </a:xfrm>
          <a:prstGeom prst="rect">
            <a:avLst/>
          </a:prstGeom>
          <a:noFill/>
          <a:ln>
            <a:noFill/>
          </a:ln>
        </p:spPr>
        <p:txBody>
          <a:bodyPr anchorCtr="0" anchor="t" bIns="91425" lIns="91425" spcFirstLastPara="1" rIns="91425" wrap="square" tIns="91425">
            <a:noAutofit/>
          </a:bodyPr>
          <a:lstStyle/>
          <a:p>
            <a:pPr indent="-268899" lvl="0" marL="179999" rtl="0" algn="l">
              <a:spcBef>
                <a:spcPts val="0"/>
              </a:spcBef>
              <a:spcAft>
                <a:spcPts val="0"/>
              </a:spcAft>
              <a:buClr>
                <a:schemeClr val="dk1"/>
              </a:buClr>
              <a:buSzPts val="1400"/>
              <a:buFont typeface="Assistant Light"/>
              <a:buChar char="●"/>
            </a:pPr>
            <a:r>
              <a:rPr lang="en">
                <a:solidFill>
                  <a:schemeClr val="dk1"/>
                </a:solidFill>
                <a:latin typeface="Assistant Light"/>
                <a:ea typeface="Assistant Light"/>
                <a:cs typeface="Assistant Light"/>
                <a:sym typeface="Assistant Light"/>
              </a:rPr>
              <a:t>100-150 people</a:t>
            </a:r>
            <a:endParaRPr>
              <a:solidFill>
                <a:schemeClr val="dk1"/>
              </a:solidFill>
              <a:latin typeface="Assistant Light"/>
              <a:ea typeface="Assistant Light"/>
              <a:cs typeface="Assistant Light"/>
              <a:sym typeface="Assistant Light"/>
            </a:endParaRPr>
          </a:p>
          <a:p>
            <a:pPr indent="-268899" lvl="0" marL="179999" rtl="0" algn="l">
              <a:spcBef>
                <a:spcPts val="0"/>
              </a:spcBef>
              <a:spcAft>
                <a:spcPts val="0"/>
              </a:spcAft>
              <a:buClr>
                <a:schemeClr val="dk1"/>
              </a:buClr>
              <a:buSzPts val="1400"/>
              <a:buFont typeface="Assistant Light"/>
              <a:buChar char="●"/>
            </a:pPr>
            <a:r>
              <a:rPr lang="en">
                <a:solidFill>
                  <a:schemeClr val="dk1"/>
                </a:solidFill>
                <a:latin typeface="Assistant Light"/>
                <a:ea typeface="Assistant Light"/>
                <a:cs typeface="Assistant Light"/>
                <a:sym typeface="Assistant Light"/>
              </a:rPr>
              <a:t>20% healthy</a:t>
            </a:r>
            <a:endParaRPr>
              <a:solidFill>
                <a:schemeClr val="dk1"/>
              </a:solidFill>
              <a:latin typeface="Assistant Light"/>
              <a:ea typeface="Assistant Light"/>
              <a:cs typeface="Assistant Light"/>
              <a:sym typeface="Assistant Light"/>
            </a:endParaRPr>
          </a:p>
          <a:p>
            <a:pPr indent="-268899" lvl="0" marL="179999" rtl="0" algn="l">
              <a:spcBef>
                <a:spcPts val="0"/>
              </a:spcBef>
              <a:spcAft>
                <a:spcPts val="0"/>
              </a:spcAft>
              <a:buClr>
                <a:schemeClr val="dk1"/>
              </a:buClr>
              <a:buSzPts val="1400"/>
              <a:buFont typeface="Assistant Light"/>
              <a:buChar char="●"/>
            </a:pPr>
            <a:r>
              <a:rPr lang="en">
                <a:solidFill>
                  <a:schemeClr val="dk1"/>
                </a:solidFill>
                <a:latin typeface="Assistant Light"/>
                <a:ea typeface="Assistant Light"/>
                <a:cs typeface="Assistant Light"/>
                <a:sym typeface="Assistant Light"/>
              </a:rPr>
              <a:t>25-30 years</a:t>
            </a:r>
            <a:endParaRPr>
              <a:solidFill>
                <a:schemeClr val="dk1"/>
              </a:solidFill>
              <a:latin typeface="Assistant Light"/>
              <a:ea typeface="Assistant Light"/>
              <a:cs typeface="Assistant Light"/>
              <a:sym typeface="Assistant Light"/>
            </a:endParaRPr>
          </a:p>
        </p:txBody>
      </p:sp>
      <p:sp>
        <p:nvSpPr>
          <p:cNvPr id="661" name="Google Shape;661;p43"/>
          <p:cNvSpPr txBox="1"/>
          <p:nvPr/>
        </p:nvSpPr>
        <p:spPr>
          <a:xfrm>
            <a:off x="814000" y="2699963"/>
            <a:ext cx="1082400" cy="58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600">
                <a:solidFill>
                  <a:schemeClr val="lt1"/>
                </a:solidFill>
                <a:latin typeface="Marvel"/>
                <a:ea typeface="Marvel"/>
                <a:cs typeface="Marvel"/>
                <a:sym typeface="Marvel"/>
              </a:rPr>
              <a:t>90</a:t>
            </a:r>
            <a:r>
              <a:rPr lang="en" sz="3600">
                <a:solidFill>
                  <a:schemeClr val="lt1"/>
                </a:solidFill>
                <a:latin typeface="Dosis Light"/>
                <a:ea typeface="Dosis Light"/>
                <a:cs typeface="Dosis Light"/>
                <a:sym typeface="Dosis Light"/>
              </a:rPr>
              <a:t>%</a:t>
            </a:r>
            <a:endParaRPr sz="3600">
              <a:solidFill>
                <a:schemeClr val="lt1"/>
              </a:solidFill>
              <a:latin typeface="Dosis Light"/>
              <a:ea typeface="Dosis Light"/>
              <a:cs typeface="Dosis Light"/>
              <a:sym typeface="Dosis Light"/>
            </a:endParaRPr>
          </a:p>
        </p:txBody>
      </p:sp>
      <p:sp>
        <p:nvSpPr>
          <p:cNvPr id="662" name="Google Shape;662;p43"/>
          <p:cNvSpPr txBox="1"/>
          <p:nvPr/>
        </p:nvSpPr>
        <p:spPr>
          <a:xfrm>
            <a:off x="1953550" y="2980600"/>
            <a:ext cx="1139100" cy="3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Assistant Light"/>
                <a:ea typeface="Assistant Light"/>
                <a:cs typeface="Assistant Light"/>
                <a:sym typeface="Assistant Light"/>
              </a:rPr>
              <a:t>Effectiveness</a:t>
            </a:r>
            <a:endParaRPr>
              <a:solidFill>
                <a:schemeClr val="dk1"/>
              </a:solidFill>
              <a:latin typeface="Assistant Light"/>
              <a:ea typeface="Assistant Light"/>
              <a:cs typeface="Assistant Light"/>
              <a:sym typeface="Assistant Light"/>
            </a:endParaRPr>
          </a:p>
        </p:txBody>
      </p:sp>
      <p:sp>
        <p:nvSpPr>
          <p:cNvPr id="663" name="Google Shape;663;p43"/>
          <p:cNvSpPr txBox="1"/>
          <p:nvPr/>
        </p:nvSpPr>
        <p:spPr>
          <a:xfrm>
            <a:off x="1953550" y="3927883"/>
            <a:ext cx="1139100" cy="3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dk1"/>
                </a:solidFill>
                <a:latin typeface="Assistant Light"/>
                <a:ea typeface="Assistant Light"/>
                <a:cs typeface="Assistant Light"/>
                <a:sym typeface="Assistant Light"/>
              </a:rPr>
              <a:t>Ideal dose</a:t>
            </a:r>
            <a:endParaRPr>
              <a:solidFill>
                <a:schemeClr val="dk1"/>
              </a:solidFill>
              <a:latin typeface="Assistant Light"/>
              <a:ea typeface="Assistant Light"/>
              <a:cs typeface="Assistant Light"/>
              <a:sym typeface="Assistant Light"/>
            </a:endParaRPr>
          </a:p>
        </p:txBody>
      </p:sp>
      <p:sp>
        <p:nvSpPr>
          <p:cNvPr id="664" name="Google Shape;664;p43"/>
          <p:cNvSpPr txBox="1"/>
          <p:nvPr/>
        </p:nvSpPr>
        <p:spPr>
          <a:xfrm>
            <a:off x="814000" y="3656452"/>
            <a:ext cx="1082400" cy="587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600">
                <a:solidFill>
                  <a:schemeClr val="lt1"/>
                </a:solidFill>
                <a:latin typeface="Marvel"/>
                <a:ea typeface="Marvel"/>
                <a:cs typeface="Marvel"/>
                <a:sym typeface="Marvel"/>
              </a:rPr>
              <a:t>0.9ml</a:t>
            </a:r>
            <a:endParaRPr sz="3600">
              <a:solidFill>
                <a:schemeClr val="lt1"/>
              </a:solidFill>
              <a:latin typeface="Dosis Light"/>
              <a:ea typeface="Dosis Light"/>
              <a:cs typeface="Dosis Light"/>
              <a:sym typeface="Dosis Light"/>
            </a:endParaRPr>
          </a:p>
        </p:txBody>
      </p:sp>
      <p:sp>
        <p:nvSpPr>
          <p:cNvPr id="665" name="Google Shape;665;p43"/>
          <p:cNvSpPr/>
          <p:nvPr/>
        </p:nvSpPr>
        <p:spPr>
          <a:xfrm>
            <a:off x="7781500" y="4502800"/>
            <a:ext cx="642600" cy="939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6" name="Google Shape;666;p43"/>
          <p:cNvCxnSpPr/>
          <p:nvPr/>
        </p:nvCxnSpPr>
        <p:spPr>
          <a:xfrm>
            <a:off x="3362325" y="2048971"/>
            <a:ext cx="5050200" cy="0"/>
          </a:xfrm>
          <a:prstGeom prst="straightConnector1">
            <a:avLst/>
          </a:prstGeom>
          <a:noFill/>
          <a:ln cap="flat" cmpd="sng" w="19050">
            <a:solidFill>
              <a:schemeClr val="accent2"/>
            </a:solidFill>
            <a:prstDash val="solid"/>
            <a:round/>
            <a:headEnd len="med" w="med" type="none"/>
            <a:tailEnd len="med" w="med" type="none"/>
          </a:ln>
        </p:spPr>
      </p:cxnSp>
      <p:sp>
        <p:nvSpPr>
          <p:cNvPr id="667" name="Google Shape;667;p43"/>
          <p:cNvSpPr/>
          <p:nvPr/>
        </p:nvSpPr>
        <p:spPr>
          <a:xfrm>
            <a:off x="4282199" y="1920121"/>
            <a:ext cx="268500" cy="2577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5577137" y="1876921"/>
            <a:ext cx="358500" cy="3441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3"/>
          <p:cNvSpPr/>
          <p:nvPr/>
        </p:nvSpPr>
        <p:spPr>
          <a:xfrm>
            <a:off x="6988280" y="1815587"/>
            <a:ext cx="486300" cy="466800"/>
          </a:xfrm>
          <a:prstGeom prst="roundRect">
            <a:avLst>
              <a:gd fmla="val 2954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3270246" y="2002022"/>
            <a:ext cx="97800" cy="93900"/>
          </a:xfrm>
          <a:prstGeom prst="roundRect">
            <a:avLst>
              <a:gd fmla="val 29544"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3"/>
          <p:cNvSpPr/>
          <p:nvPr/>
        </p:nvSpPr>
        <p:spPr>
          <a:xfrm>
            <a:off x="8375096" y="2002022"/>
            <a:ext cx="97800" cy="93900"/>
          </a:xfrm>
          <a:prstGeom prst="roundRect">
            <a:avLst>
              <a:gd fmla="val 29544"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4"/>
          <p:cNvSpPr txBox="1"/>
          <p:nvPr>
            <p:ph idx="1" type="subTitle"/>
          </p:nvPr>
        </p:nvSpPr>
        <p:spPr>
          <a:xfrm flipH="1">
            <a:off x="594774" y="2115475"/>
            <a:ext cx="2846100" cy="25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long texts. Your audience will appreciate that!</a:t>
            </a:r>
            <a:endParaRPr/>
          </a:p>
        </p:txBody>
      </p:sp>
      <p:sp>
        <p:nvSpPr>
          <p:cNvPr id="677" name="Google Shape;677;p44"/>
          <p:cNvSpPr txBox="1"/>
          <p:nvPr>
            <p:ph type="title"/>
          </p:nvPr>
        </p:nvSpPr>
        <p:spPr>
          <a:xfrm>
            <a:off x="594650" y="355650"/>
            <a:ext cx="2810700" cy="5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pic>
        <p:nvPicPr>
          <p:cNvPr id="678" name="Google Shape;678;p44"/>
          <p:cNvPicPr preferRelativeResize="0"/>
          <p:nvPr/>
        </p:nvPicPr>
        <p:blipFill rotWithShape="1">
          <a:blip r:embed="rId3">
            <a:alphaModFix/>
          </a:blip>
          <a:srcRect b="0" l="0" r="61599" t="28754"/>
          <a:stretch/>
        </p:blipFill>
        <p:spPr>
          <a:xfrm>
            <a:off x="3905250" y="603827"/>
            <a:ext cx="4046700" cy="4221600"/>
          </a:xfrm>
          <a:prstGeom prst="roundRect">
            <a:avLst>
              <a:gd fmla="val 16667" name="adj"/>
            </a:avLst>
          </a:prstGeom>
          <a:noFill/>
          <a:ln>
            <a:noFill/>
          </a:ln>
        </p:spPr>
      </p:pic>
      <p:sp>
        <p:nvSpPr>
          <p:cNvPr id="679" name="Google Shape;679;p44"/>
          <p:cNvSpPr/>
          <p:nvPr/>
        </p:nvSpPr>
        <p:spPr>
          <a:xfrm>
            <a:off x="7115175" y="4101100"/>
            <a:ext cx="1573800" cy="14298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45"/>
          <p:cNvSpPr/>
          <p:nvPr/>
        </p:nvSpPr>
        <p:spPr>
          <a:xfrm>
            <a:off x="749038" y="2630550"/>
            <a:ext cx="533400" cy="552300"/>
          </a:xfrm>
          <a:prstGeom prst="roundRect">
            <a:avLst>
              <a:gd fmla="val 31043" name="adj"/>
            </a:avLst>
          </a:pr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TENDENCY</a:t>
            </a:r>
            <a:endParaRPr/>
          </a:p>
        </p:txBody>
      </p:sp>
      <p:sp>
        <p:nvSpPr>
          <p:cNvPr id="686" name="Google Shape;686;p45"/>
          <p:cNvSpPr txBox="1"/>
          <p:nvPr/>
        </p:nvSpPr>
        <p:spPr>
          <a:xfrm>
            <a:off x="631375" y="1199600"/>
            <a:ext cx="2854800" cy="12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ssistant Light"/>
                <a:ea typeface="Assistant Light"/>
                <a:cs typeface="Assistant Light"/>
                <a:sym typeface="Assistant Light"/>
              </a:rPr>
              <a:t>Mercury is the closest planet to the Sun and the smallest one in our Solar System—it’s only a bit larger than our Moon</a:t>
            </a:r>
            <a:endParaRPr sz="1600">
              <a:solidFill>
                <a:schemeClr val="dk1"/>
              </a:solidFill>
              <a:latin typeface="Assistant Light"/>
              <a:ea typeface="Assistant Light"/>
              <a:cs typeface="Assistant Light"/>
              <a:sym typeface="Assistant Light"/>
            </a:endParaRPr>
          </a:p>
        </p:txBody>
      </p:sp>
      <p:sp>
        <p:nvSpPr>
          <p:cNvPr id="687" name="Google Shape;687;p45"/>
          <p:cNvSpPr txBox="1"/>
          <p:nvPr/>
        </p:nvSpPr>
        <p:spPr>
          <a:xfrm>
            <a:off x="2058200" y="4382750"/>
            <a:ext cx="6333900" cy="367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1200">
                <a:solidFill>
                  <a:schemeClr val="dk1"/>
                </a:solidFill>
                <a:latin typeface="Assistant Light"/>
                <a:ea typeface="Assistant Light"/>
                <a:cs typeface="Assistant Light"/>
                <a:sym typeface="Assistant Light"/>
              </a:rPr>
              <a:t>If you want to modify this graph, click on it, follow the link, change the data and replace it here</a:t>
            </a:r>
            <a:endParaRPr sz="1200">
              <a:solidFill>
                <a:schemeClr val="dk1"/>
              </a:solidFill>
              <a:latin typeface="Assistant Light"/>
              <a:ea typeface="Assistant Light"/>
              <a:cs typeface="Assistant Light"/>
              <a:sym typeface="Assistant Light"/>
            </a:endParaRPr>
          </a:p>
        </p:txBody>
      </p:sp>
      <p:sp>
        <p:nvSpPr>
          <p:cNvPr id="688" name="Google Shape;688;p45"/>
          <p:cNvSpPr/>
          <p:nvPr/>
        </p:nvSpPr>
        <p:spPr>
          <a:xfrm>
            <a:off x="749038" y="3085477"/>
            <a:ext cx="533400" cy="552300"/>
          </a:xfrm>
          <a:prstGeom prst="roundRect">
            <a:avLst>
              <a:gd fmla="val 327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5"/>
          <p:cNvSpPr txBox="1"/>
          <p:nvPr/>
        </p:nvSpPr>
        <p:spPr>
          <a:xfrm>
            <a:off x="1342313" y="2689450"/>
            <a:ext cx="9594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Marvel"/>
                <a:ea typeface="Marvel"/>
                <a:cs typeface="Marvel"/>
                <a:sym typeface="Marvel"/>
              </a:rPr>
              <a:t>MERCURY</a:t>
            </a:r>
            <a:endParaRPr b="1" sz="1600">
              <a:solidFill>
                <a:schemeClr val="dk1"/>
              </a:solidFill>
              <a:latin typeface="Marvel"/>
              <a:ea typeface="Marvel"/>
              <a:cs typeface="Marvel"/>
              <a:sym typeface="Marvel"/>
            </a:endParaRPr>
          </a:p>
        </p:txBody>
      </p:sp>
      <p:sp>
        <p:nvSpPr>
          <p:cNvPr id="690" name="Google Shape;690;p45"/>
          <p:cNvSpPr txBox="1"/>
          <p:nvPr/>
        </p:nvSpPr>
        <p:spPr>
          <a:xfrm>
            <a:off x="1342313" y="3144950"/>
            <a:ext cx="9594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Marvel"/>
                <a:ea typeface="Marvel"/>
                <a:cs typeface="Marvel"/>
                <a:sym typeface="Marvel"/>
              </a:rPr>
              <a:t>MARS</a:t>
            </a:r>
            <a:endParaRPr b="1" sz="1600">
              <a:solidFill>
                <a:schemeClr val="dk1"/>
              </a:solidFill>
              <a:latin typeface="Marvel"/>
              <a:ea typeface="Marvel"/>
              <a:cs typeface="Marvel"/>
              <a:sym typeface="Marvel"/>
            </a:endParaRPr>
          </a:p>
        </p:txBody>
      </p:sp>
      <p:sp>
        <p:nvSpPr>
          <p:cNvPr id="691" name="Google Shape;691;p45"/>
          <p:cNvSpPr txBox="1"/>
          <p:nvPr/>
        </p:nvSpPr>
        <p:spPr>
          <a:xfrm>
            <a:off x="1342313" y="3605827"/>
            <a:ext cx="959400" cy="4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Marvel"/>
                <a:ea typeface="Marvel"/>
                <a:cs typeface="Marvel"/>
                <a:sym typeface="Marvel"/>
              </a:rPr>
              <a:t>VENUS</a:t>
            </a:r>
            <a:endParaRPr b="1" sz="1600">
              <a:solidFill>
                <a:schemeClr val="dk1"/>
              </a:solidFill>
              <a:latin typeface="Marvel"/>
              <a:ea typeface="Marvel"/>
              <a:cs typeface="Marvel"/>
              <a:sym typeface="Marvel"/>
            </a:endParaRPr>
          </a:p>
        </p:txBody>
      </p:sp>
      <p:sp>
        <p:nvSpPr>
          <p:cNvPr id="692" name="Google Shape;692;p45"/>
          <p:cNvSpPr/>
          <p:nvPr/>
        </p:nvSpPr>
        <p:spPr>
          <a:xfrm>
            <a:off x="749038" y="3562650"/>
            <a:ext cx="533400" cy="552300"/>
          </a:xfrm>
          <a:prstGeom prst="roundRect">
            <a:avLst>
              <a:gd fmla="val 27430"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3" name="Google Shape;693;p45" title="Chart">
            <a:hlinkClick r:id="rId3"/>
          </p:cNvPr>
          <p:cNvPicPr preferRelativeResize="0"/>
          <p:nvPr/>
        </p:nvPicPr>
        <p:blipFill>
          <a:blip r:embed="rId4">
            <a:alphaModFix/>
          </a:blip>
          <a:stretch>
            <a:fillRect/>
          </a:stretch>
        </p:blipFill>
        <p:spPr>
          <a:xfrm>
            <a:off x="3749040" y="1472184"/>
            <a:ext cx="4764025" cy="2935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46"/>
          <p:cNvSpPr/>
          <p:nvPr/>
        </p:nvSpPr>
        <p:spPr>
          <a:xfrm>
            <a:off x="5225875" y="3219925"/>
            <a:ext cx="2709000" cy="19704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2096050" y="3219925"/>
            <a:ext cx="2709000" cy="19704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6"/>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graphicFrame>
        <p:nvGraphicFramePr>
          <p:cNvPr id="701" name="Google Shape;701;p46"/>
          <p:cNvGraphicFramePr/>
          <p:nvPr/>
        </p:nvGraphicFramePr>
        <p:xfrm>
          <a:off x="720000" y="2237420"/>
          <a:ext cx="3000000" cy="3000000"/>
        </p:xfrm>
        <a:graphic>
          <a:graphicData uri="http://schemas.openxmlformats.org/drawingml/2006/table">
            <a:tbl>
              <a:tblPr>
                <a:noFill/>
                <a:tableStyleId>{43021DE4-9DA9-4B10-A4E8-57F1B79F0A9B}</a:tableStyleId>
              </a:tblPr>
              <a:tblGrid>
                <a:gridCol w="1376050"/>
                <a:gridCol w="919100"/>
                <a:gridCol w="939300"/>
                <a:gridCol w="850525"/>
                <a:gridCol w="420900"/>
                <a:gridCol w="939300"/>
                <a:gridCol w="885950"/>
                <a:gridCol w="883750"/>
              </a:tblGrid>
              <a:tr h="316200">
                <a:tc>
                  <a:txBody>
                    <a:bodyPr/>
                    <a:lstStyle/>
                    <a:p>
                      <a:pPr indent="0" lvl="0" marL="0" rtl="0" algn="ctr">
                        <a:spcBef>
                          <a:spcPts val="0"/>
                        </a:spcBef>
                        <a:spcAft>
                          <a:spcPts val="0"/>
                        </a:spcAft>
                        <a:buNone/>
                      </a:pPr>
                      <a:r>
                        <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gridSpan="3">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OUTCOME</a:t>
                      </a:r>
                      <a:endParaRPr b="1" sz="1800">
                        <a:solidFill>
                          <a:schemeClr val="dk1"/>
                        </a:solidFill>
                        <a:latin typeface="Marvel"/>
                        <a:ea typeface="Marvel"/>
                        <a:cs typeface="Marvel"/>
                        <a:sym typeface="Marvel"/>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hMerge="1"/>
                <a:tc hMerge="1"/>
                <a:tc>
                  <a:txBody>
                    <a:bodyPr/>
                    <a:lstStyle/>
                    <a:p>
                      <a:pPr indent="0" lvl="0" marL="0" rtl="0" algn="ctr">
                        <a:spcBef>
                          <a:spcPts val="0"/>
                        </a:spcBef>
                        <a:spcAft>
                          <a:spcPts val="0"/>
                        </a:spcAft>
                        <a:buNone/>
                      </a:pPr>
                      <a:r>
                        <a:t/>
                      </a:r>
                      <a:endParaRPr b="1" sz="1800">
                        <a:solidFill>
                          <a:schemeClr val="dk1"/>
                        </a:solidFill>
                        <a:latin typeface="Marvel"/>
                        <a:ea typeface="Marvel"/>
                        <a:cs typeface="Marvel"/>
                        <a:sym typeface="Marvel"/>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gridSpan="3">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OUTCOME</a:t>
                      </a:r>
                      <a:endParaRPr b="1" sz="1800">
                        <a:solidFill>
                          <a:schemeClr val="dk1"/>
                        </a:solidFill>
                        <a:latin typeface="Marvel"/>
                        <a:ea typeface="Marvel"/>
                        <a:cs typeface="Marvel"/>
                        <a:sym typeface="Marvel"/>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hMerge="1"/>
                <a:tc hMerge="1"/>
              </a:tr>
              <a:tr h="584850">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TREATMENT</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1</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2</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3</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1</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2</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Test 3</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r>
              <a:tr h="491650">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Group 1</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315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285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600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345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123</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568</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r>
              <a:tr h="491650">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Group 2</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210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390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600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235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234</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689</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r>
              <a:tr h="491650">
                <a:tc>
                  <a:txBody>
                    <a:bodyPr/>
                    <a:lstStyle/>
                    <a:p>
                      <a:pPr indent="0" lvl="0" marL="0" rtl="0" algn="ctr">
                        <a:spcBef>
                          <a:spcPts val="0"/>
                        </a:spcBef>
                        <a:spcAft>
                          <a:spcPts val="0"/>
                        </a:spcAft>
                        <a:buNone/>
                      </a:pPr>
                      <a:r>
                        <a:rPr b="1" lang="en" sz="1800">
                          <a:solidFill>
                            <a:schemeClr val="dk1"/>
                          </a:solidFill>
                          <a:latin typeface="Marvel"/>
                          <a:ea typeface="Marvel"/>
                          <a:cs typeface="Marvel"/>
                          <a:sym typeface="Marvel"/>
                        </a:rPr>
                        <a:t>Group 3</a:t>
                      </a:r>
                      <a:endParaRPr b="1" sz="1800">
                        <a:solidFill>
                          <a:schemeClr val="dk1"/>
                        </a:solidFill>
                        <a:latin typeface="Marvel"/>
                        <a:ea typeface="Marvel"/>
                        <a:cs typeface="Marvel"/>
                        <a:sym typeface="Marvel"/>
                      </a:endParaRPr>
                    </a:p>
                  </a:txBody>
                  <a:tcPr marT="91425" marB="91425" marR="91425" marL="91425">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240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165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580</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324</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365</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ssistant Light"/>
                          <a:ea typeface="Assistant Light"/>
                          <a:cs typeface="Assistant Light"/>
                          <a:sym typeface="Assistant Light"/>
                        </a:rPr>
                        <a:t>867</a:t>
                      </a:r>
                      <a:endParaRPr>
                        <a:solidFill>
                          <a:schemeClr val="dk1"/>
                        </a:solidFill>
                        <a:latin typeface="Assistant Light"/>
                        <a:ea typeface="Assistant Light"/>
                        <a:cs typeface="Assistant Light"/>
                        <a:sym typeface="Assistant Light"/>
                      </a:endParaRPr>
                    </a:p>
                  </a:txBody>
                  <a:tcPr marT="91425" marB="91425" marR="91425" marL="91425" anchor="ctr">
                    <a:lnL cap="flat" cmpd="sng" w="9525">
                      <a:solidFill>
                        <a:srgbClr val="434343">
                          <a:alpha val="0"/>
                        </a:srgbClr>
                      </a:solidFill>
                      <a:prstDash val="solid"/>
                      <a:round/>
                      <a:headEnd len="sm" w="sm" type="none"/>
                      <a:tailEnd len="sm" w="sm" type="none"/>
                    </a:lnL>
                    <a:lnR cap="flat" cmpd="sng" w="9525">
                      <a:solidFill>
                        <a:srgbClr val="434343">
                          <a:alpha val="0"/>
                        </a:srgbClr>
                      </a:solidFill>
                      <a:prstDash val="solid"/>
                      <a:round/>
                      <a:headEnd len="sm" w="sm" type="none"/>
                      <a:tailEnd len="sm" w="sm" type="none"/>
                    </a:lnR>
                    <a:lnT cap="flat" cmpd="sng" w="9525">
                      <a:solidFill>
                        <a:srgbClr val="434343">
                          <a:alpha val="0"/>
                        </a:srgbClr>
                      </a:solidFill>
                      <a:prstDash val="solid"/>
                      <a:round/>
                      <a:headEnd len="sm" w="sm" type="none"/>
                      <a:tailEnd len="sm" w="sm" type="none"/>
                    </a:lnT>
                    <a:lnB cap="flat" cmpd="sng" w="9525">
                      <a:solidFill>
                        <a:srgbClr val="434343">
                          <a:alpha val="0"/>
                        </a:srgbClr>
                      </a:solidFill>
                      <a:prstDash val="solid"/>
                      <a:round/>
                      <a:headEnd len="sm" w="sm" type="none"/>
                      <a:tailEnd len="sm" w="sm" type="none"/>
                    </a:lnB>
                  </a:tcPr>
                </a:tc>
              </a:tr>
            </a:tbl>
          </a:graphicData>
        </a:graphic>
      </p:graphicFrame>
      <p:sp>
        <p:nvSpPr>
          <p:cNvPr id="702" name="Google Shape;702;p46"/>
          <p:cNvSpPr/>
          <p:nvPr/>
        </p:nvSpPr>
        <p:spPr>
          <a:xfrm>
            <a:off x="5225875" y="1596925"/>
            <a:ext cx="2709000" cy="1341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6"/>
          <p:cNvSpPr/>
          <p:nvPr/>
        </p:nvSpPr>
        <p:spPr>
          <a:xfrm>
            <a:off x="2096050" y="1596925"/>
            <a:ext cx="2610000" cy="1341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6"/>
          <p:cNvSpPr txBox="1"/>
          <p:nvPr/>
        </p:nvSpPr>
        <p:spPr>
          <a:xfrm>
            <a:off x="2009714" y="883825"/>
            <a:ext cx="2808000" cy="661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dk1"/>
                </a:solidFill>
                <a:latin typeface="Marvel"/>
                <a:ea typeface="Marvel"/>
                <a:cs typeface="Marvel"/>
                <a:sym typeface="Marvel"/>
              </a:rPr>
              <a:t>EXPERIMENT A</a:t>
            </a:r>
            <a:endParaRPr b="1" sz="2000">
              <a:solidFill>
                <a:schemeClr val="dk1"/>
              </a:solidFill>
              <a:latin typeface="Marvel"/>
              <a:ea typeface="Marvel"/>
              <a:cs typeface="Marvel"/>
              <a:sym typeface="Marvel"/>
            </a:endParaRPr>
          </a:p>
        </p:txBody>
      </p:sp>
      <p:sp>
        <p:nvSpPr>
          <p:cNvPr id="705" name="Google Shape;705;p46"/>
          <p:cNvSpPr txBox="1"/>
          <p:nvPr/>
        </p:nvSpPr>
        <p:spPr>
          <a:xfrm>
            <a:off x="5194212" y="883825"/>
            <a:ext cx="2808000" cy="661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Marvel"/>
                <a:ea typeface="Marvel"/>
                <a:cs typeface="Marvel"/>
                <a:sym typeface="Marvel"/>
              </a:rPr>
              <a:t>EXPERIMENT B</a:t>
            </a:r>
            <a:endParaRPr b="1" sz="2000">
              <a:solidFill>
                <a:schemeClr val="dk1"/>
              </a:solidFill>
              <a:latin typeface="Marvel"/>
              <a:ea typeface="Marvel"/>
              <a:cs typeface="Marvel"/>
              <a:sym typeface="Marve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594646" y="355650"/>
            <a:ext cx="4844100" cy="12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CONTENTS OF THIS TEMPLATE</a:t>
            </a:r>
            <a:endParaRPr b="1"/>
          </a:p>
        </p:txBody>
      </p:sp>
      <p:sp>
        <p:nvSpPr>
          <p:cNvPr id="162" name="Google Shape;162;p29"/>
          <p:cNvSpPr txBox="1"/>
          <p:nvPr>
            <p:ph idx="1" type="subTitle"/>
          </p:nvPr>
        </p:nvSpPr>
        <p:spPr>
          <a:xfrm flipH="1">
            <a:off x="624750" y="1321800"/>
            <a:ext cx="7704000" cy="336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 </a:t>
            </a:r>
            <a:r>
              <a:rPr lang="en"/>
              <a:t>template: </a:t>
            </a:r>
            <a:endParaRPr/>
          </a:p>
          <a:p>
            <a:pPr indent="-317500" lvl="0" marL="457200" rtl="0" algn="l">
              <a:spcBef>
                <a:spcPts val="1600"/>
              </a:spcBef>
              <a:spcAft>
                <a:spcPts val="0"/>
              </a:spcAft>
              <a:buClr>
                <a:schemeClr val="dk1"/>
              </a:buClr>
              <a:buSzPts val="1400"/>
              <a:buAutoNum type="arabicPeriod"/>
            </a:pPr>
            <a:r>
              <a:rPr lang="en"/>
              <a:t>A slide structure based on a breakthrough presentation,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17500" lvl="0" marL="457200" rtl="0" algn="l">
              <a:spcBef>
                <a:spcPts val="0"/>
              </a:spcBef>
              <a:spcAft>
                <a:spcPts val="0"/>
              </a:spcAft>
              <a:buClr>
                <a:schemeClr val="dk1"/>
              </a:buClr>
              <a:buSzPts val="1400"/>
              <a:buAutoNum type="arabicPeriod"/>
            </a:pPr>
            <a:r>
              <a:rPr lang="en"/>
              <a:t>A </a:t>
            </a:r>
            <a:r>
              <a:rPr b="1" lang="en">
                <a:uFill>
                  <a:noFill/>
                </a:uFill>
                <a:hlinkClick action="ppaction://hlinksldjump" r:id="rId6"/>
              </a:rPr>
              <a:t>thanks </a:t>
            </a:r>
            <a:r>
              <a:rPr lang="en"/>
              <a:t>slide, which you must keep so that proper credits for our design are given.</a:t>
            </a:r>
            <a:endParaRPr/>
          </a:p>
          <a:p>
            <a:pPr indent="-317500" lvl="0" marL="457200" rtl="0" algn="l">
              <a:spcBef>
                <a:spcPts val="0"/>
              </a:spcBef>
              <a:spcAft>
                <a:spcPts val="0"/>
              </a:spcAft>
              <a:buClr>
                <a:schemeClr val="dk1"/>
              </a:buClr>
              <a:buSzPts val="1400"/>
              <a:buAutoNum type="arabicPeriod"/>
            </a:pPr>
            <a:r>
              <a:rPr lang="en"/>
              <a:t>A </a:t>
            </a:r>
            <a:r>
              <a:rPr b="1" lang="en">
                <a:uFill>
                  <a:noFill/>
                </a:uFill>
                <a:hlinkClick action="ppaction://hlinksldjump" r:id="rId7"/>
              </a:rPr>
              <a:t>resources</a:t>
            </a:r>
            <a:r>
              <a:rPr lang="en"/>
              <a:t> slide, where you’ll find links to all the elements used in the template.</a:t>
            </a:r>
            <a:endParaRPr/>
          </a:p>
          <a:p>
            <a:pPr indent="-317500" lvl="0" marL="457200" rtl="0" algn="l">
              <a:spcBef>
                <a:spcPts val="0"/>
              </a:spcBef>
              <a:spcAft>
                <a:spcPts val="0"/>
              </a:spcAft>
              <a:buClr>
                <a:schemeClr val="dk1"/>
              </a:buClr>
              <a:buSzPts val="1400"/>
              <a:buAutoNum type="arabicPeriod"/>
            </a:pPr>
            <a:r>
              <a:rPr b="1" lang="en">
                <a:uFill>
                  <a:noFill/>
                </a:uFill>
                <a:hlinkClick action="ppaction://hlinksldjump" r:id="rId8"/>
              </a:rPr>
              <a:t>Instructions for use</a:t>
            </a:r>
            <a:r>
              <a:rPr lang="en">
                <a:latin typeface="Assistant"/>
                <a:ea typeface="Assistant"/>
                <a:cs typeface="Assistant"/>
                <a:sym typeface="Assistant"/>
              </a:rPr>
              <a:t>.</a:t>
            </a:r>
            <a:endParaRPr>
              <a:latin typeface="Assistant"/>
              <a:ea typeface="Assistant"/>
              <a:cs typeface="Assistant"/>
              <a:sym typeface="Assistant"/>
            </a:endParaRPr>
          </a:p>
          <a:p>
            <a:pPr indent="-317500" lvl="0" marL="457200" rtl="0" algn="l">
              <a:spcBef>
                <a:spcPts val="0"/>
              </a:spcBef>
              <a:spcAft>
                <a:spcPts val="0"/>
              </a:spcAft>
              <a:buClr>
                <a:schemeClr val="dk1"/>
              </a:buClr>
              <a:buSzPts val="1400"/>
              <a:buAutoNum type="arabicPeriod"/>
            </a:pPr>
            <a:r>
              <a:rPr lang="en"/>
              <a:t>Final slides with: </a:t>
            </a:r>
            <a:endParaRPr/>
          </a:p>
          <a:p>
            <a:pPr indent="-317500" lvl="0" marL="914400" rtl="0" algn="l">
              <a:spcBef>
                <a:spcPts val="0"/>
              </a:spcBef>
              <a:spcAft>
                <a:spcPts val="0"/>
              </a:spcAft>
              <a:buSzPts val="1400"/>
              <a:buFont typeface="Raleway SemiBold"/>
              <a:buAutoNum type="arabicPeriod"/>
            </a:pPr>
            <a:r>
              <a:rPr lang="en"/>
              <a:t>The</a:t>
            </a:r>
            <a:r>
              <a:rPr lang="en">
                <a:uFill>
                  <a:noFill/>
                </a:uFill>
                <a:hlinkClick action="ppaction://hlinksldjump" r:id="rId9"/>
              </a:rPr>
              <a:t> </a:t>
            </a:r>
            <a:r>
              <a:rPr b="1" lang="en">
                <a:uFill>
                  <a:noFill/>
                </a:uFill>
                <a:hlinkClick action="ppaction://hlinksldjump" r:id="rId10"/>
              </a:rPr>
              <a:t>fonts and colors</a:t>
            </a:r>
            <a:r>
              <a:rPr lang="en"/>
              <a:t> used in the template.</a:t>
            </a:r>
            <a:endParaRPr/>
          </a:p>
          <a:p>
            <a:pPr indent="-317500" lvl="0" marL="914400" rtl="0" algn="l">
              <a:spcBef>
                <a:spcPts val="0"/>
              </a:spcBef>
              <a:spcAft>
                <a:spcPts val="0"/>
              </a:spcAft>
              <a:buSzPts val="1400"/>
              <a:buFont typeface="Raleway SemiBold"/>
              <a:buAutoNum type="arabicPeriod"/>
            </a:pPr>
            <a:r>
              <a:rPr lang="en"/>
              <a:t>More</a:t>
            </a:r>
            <a:r>
              <a:rPr lang="en">
                <a:uFill>
                  <a:noFill/>
                </a:uFill>
                <a:hlinkClick action="ppaction://hlinksldjump" r:id="rId11"/>
              </a:rPr>
              <a:t> </a:t>
            </a:r>
            <a:r>
              <a:rPr b="1" lang="en">
                <a:uFill>
                  <a:noFill/>
                </a:uFill>
                <a:hlinkClick action="ppaction://hlinksldjump" r:id="rId12"/>
              </a:rPr>
              <a:t>infographic resources</a:t>
            </a:r>
            <a:r>
              <a:rPr lang="en"/>
              <a:t>, whose size and color can be edited. </a:t>
            </a:r>
            <a:endParaRPr/>
          </a:p>
          <a:p>
            <a:pPr indent="-317500" lvl="0" marL="914400" rtl="0" algn="l">
              <a:spcBef>
                <a:spcPts val="0"/>
              </a:spcBef>
              <a:spcAft>
                <a:spcPts val="0"/>
              </a:spcAft>
              <a:buSzPts val="1400"/>
              <a:buFont typeface="Raleway SemiBold"/>
              <a:buAutoNum type="arabicPeriod"/>
            </a:pPr>
            <a:r>
              <a:rPr lang="en"/>
              <a:t>Sets of </a:t>
            </a:r>
            <a:r>
              <a:rPr b="1" lang="en">
                <a:uFill>
                  <a:noFill/>
                </a:uFill>
                <a:hlinkClick action="ppaction://hlinksldjump" r:id="rId13"/>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1600"/>
              </a:spcBef>
              <a:spcAft>
                <a:spcPts val="0"/>
              </a:spcAft>
              <a:buNone/>
            </a:pPr>
            <a:r>
              <a:rPr lang="en"/>
              <a:t>You can delete this slide when you’re done editing the presentation.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47"/>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RESULTS ANALYSIS</a:t>
            </a:r>
            <a:endParaRPr/>
          </a:p>
        </p:txBody>
      </p:sp>
      <p:sp>
        <p:nvSpPr>
          <p:cNvPr id="711" name="Google Shape;711;p47"/>
          <p:cNvSpPr txBox="1"/>
          <p:nvPr>
            <p:ph type="title"/>
          </p:nvPr>
        </p:nvSpPr>
        <p:spPr>
          <a:xfrm>
            <a:off x="1343277" y="1058430"/>
            <a:ext cx="2022300" cy="5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NEPTUNE</a:t>
            </a:r>
            <a:endParaRPr sz="2000"/>
          </a:p>
        </p:txBody>
      </p:sp>
      <p:sp>
        <p:nvSpPr>
          <p:cNvPr id="712" name="Google Shape;712;p47"/>
          <p:cNvSpPr/>
          <p:nvPr/>
        </p:nvSpPr>
        <p:spPr>
          <a:xfrm rot="1013079">
            <a:off x="986936" y="1868288"/>
            <a:ext cx="2735106" cy="2735106"/>
          </a:xfrm>
          <a:prstGeom prst="donut">
            <a:avLst>
              <a:gd fmla="val 12679" name="adj"/>
            </a:avLst>
          </a:prstGeom>
          <a:solidFill>
            <a:srgbClr val="C6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txBox="1"/>
          <p:nvPr>
            <p:ph type="title"/>
          </p:nvPr>
        </p:nvSpPr>
        <p:spPr>
          <a:xfrm>
            <a:off x="5988397" y="1058430"/>
            <a:ext cx="2022300" cy="55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SATURN</a:t>
            </a:r>
            <a:endParaRPr sz="2000"/>
          </a:p>
        </p:txBody>
      </p:sp>
      <p:sp>
        <p:nvSpPr>
          <p:cNvPr id="714" name="Google Shape;714;p47"/>
          <p:cNvSpPr/>
          <p:nvPr/>
        </p:nvSpPr>
        <p:spPr>
          <a:xfrm rot="1013079">
            <a:off x="986936" y="1868288"/>
            <a:ext cx="2735106" cy="2735106"/>
          </a:xfrm>
          <a:prstGeom prst="blockArc">
            <a:avLst>
              <a:gd fmla="val 9201755" name="adj1"/>
              <a:gd fmla="val 0" name="adj2"/>
              <a:gd fmla="val 25000" name="adj3"/>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rot="-4667494">
            <a:off x="987025" y="1868330"/>
            <a:ext cx="2735156" cy="2735156"/>
          </a:xfrm>
          <a:prstGeom prst="blockArc">
            <a:avLst>
              <a:gd fmla="val 5680532" name="adj1"/>
              <a:gd fmla="val 8664413" name="adj2"/>
              <a:gd fmla="val 25029" name="adj3"/>
            </a:avLst>
          </a:pr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rot="10234864">
            <a:off x="986867" y="1868391"/>
            <a:ext cx="2735074" cy="2735074"/>
          </a:xfrm>
          <a:prstGeom prst="blockArc">
            <a:avLst>
              <a:gd fmla="val 15359427" name="adj1"/>
              <a:gd fmla="val 0" name="adj2"/>
              <a:gd fmla="val 25000" name="adj3"/>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txBox="1"/>
          <p:nvPr/>
        </p:nvSpPr>
        <p:spPr>
          <a:xfrm>
            <a:off x="3490731" y="1617360"/>
            <a:ext cx="1082400" cy="62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arvel"/>
                <a:ea typeface="Marvel"/>
                <a:cs typeface="Marvel"/>
                <a:sym typeface="Marvel"/>
              </a:rPr>
              <a:t>6</a:t>
            </a:r>
            <a:r>
              <a:rPr lang="en" sz="2400">
                <a:solidFill>
                  <a:schemeClr val="dk1"/>
                </a:solidFill>
                <a:latin typeface="Marvel"/>
                <a:ea typeface="Marvel"/>
                <a:cs typeface="Marvel"/>
                <a:sym typeface="Marvel"/>
              </a:rPr>
              <a:t>0</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18" name="Google Shape;718;p47"/>
          <p:cNvSpPr txBox="1"/>
          <p:nvPr/>
        </p:nvSpPr>
        <p:spPr>
          <a:xfrm>
            <a:off x="172210" y="3941006"/>
            <a:ext cx="1082400" cy="626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dk1"/>
                </a:solidFill>
                <a:latin typeface="Marvel"/>
                <a:ea typeface="Marvel"/>
                <a:cs typeface="Marvel"/>
                <a:sym typeface="Marvel"/>
              </a:rPr>
              <a:t>3</a:t>
            </a:r>
            <a:r>
              <a:rPr lang="en" sz="2400">
                <a:solidFill>
                  <a:schemeClr val="dk1"/>
                </a:solidFill>
                <a:latin typeface="Marvel"/>
                <a:ea typeface="Marvel"/>
                <a:cs typeface="Marvel"/>
                <a:sym typeface="Marvel"/>
              </a:rPr>
              <a:t>0</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19" name="Google Shape;719;p47"/>
          <p:cNvSpPr txBox="1"/>
          <p:nvPr/>
        </p:nvSpPr>
        <p:spPr>
          <a:xfrm>
            <a:off x="3523376" y="3923449"/>
            <a:ext cx="795300" cy="62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Marvel"/>
                <a:ea typeface="Marvel"/>
                <a:cs typeface="Marvel"/>
                <a:sym typeface="Marvel"/>
              </a:rPr>
              <a:t>1</a:t>
            </a:r>
            <a:r>
              <a:rPr lang="en" sz="2400">
                <a:solidFill>
                  <a:schemeClr val="dk1"/>
                </a:solidFill>
                <a:latin typeface="Marvel"/>
                <a:ea typeface="Marvel"/>
                <a:cs typeface="Marvel"/>
                <a:sym typeface="Marvel"/>
              </a:rPr>
              <a:t>0</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20" name="Google Shape;720;p47"/>
          <p:cNvSpPr/>
          <p:nvPr/>
        </p:nvSpPr>
        <p:spPr>
          <a:xfrm>
            <a:off x="5625250" y="1749816"/>
            <a:ext cx="531300" cy="2242500"/>
          </a:xfrm>
          <a:prstGeom prst="roundRect">
            <a:avLst>
              <a:gd fmla="val 38972" name="adj"/>
            </a:avLst>
          </a:prstGeom>
          <a:solidFill>
            <a:srgbClr val="434343">
              <a:alpha val="1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6703555" y="1749816"/>
            <a:ext cx="531300" cy="2242500"/>
          </a:xfrm>
          <a:prstGeom prst="roundRect">
            <a:avLst>
              <a:gd fmla="val 38972" name="adj"/>
            </a:avLst>
          </a:prstGeom>
          <a:solidFill>
            <a:srgbClr val="434343">
              <a:alpha val="1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7783052" y="1749816"/>
            <a:ext cx="531300" cy="2242500"/>
          </a:xfrm>
          <a:prstGeom prst="roundRect">
            <a:avLst>
              <a:gd fmla="val 38972" name="adj"/>
            </a:avLst>
          </a:prstGeom>
          <a:solidFill>
            <a:srgbClr val="434343">
              <a:alpha val="1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5625250" y="2153754"/>
            <a:ext cx="531300" cy="1838400"/>
          </a:xfrm>
          <a:prstGeom prst="roundRect">
            <a:avLst>
              <a:gd fmla="val 38972"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6703555" y="1971109"/>
            <a:ext cx="531300" cy="2021100"/>
          </a:xfrm>
          <a:prstGeom prst="roundRect">
            <a:avLst>
              <a:gd fmla="val 38972"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7783042" y="3157014"/>
            <a:ext cx="531300" cy="835500"/>
          </a:xfrm>
          <a:prstGeom prst="roundRect">
            <a:avLst>
              <a:gd fmla="val 38972" name="adj"/>
            </a:avLst>
          </a:prstGeom>
          <a:solidFill>
            <a:srgbClr val="F2D9CF">
              <a:alpha val="8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txBox="1"/>
          <p:nvPr/>
        </p:nvSpPr>
        <p:spPr>
          <a:xfrm>
            <a:off x="5454010" y="3992371"/>
            <a:ext cx="8826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vel"/>
                <a:ea typeface="Marvel"/>
                <a:cs typeface="Marvel"/>
                <a:sym typeface="Marvel"/>
              </a:rPr>
              <a:t>8</a:t>
            </a:r>
            <a:r>
              <a:rPr lang="en" sz="2400">
                <a:solidFill>
                  <a:schemeClr val="dk1"/>
                </a:solidFill>
                <a:latin typeface="Marvel"/>
                <a:ea typeface="Marvel"/>
                <a:cs typeface="Marvel"/>
                <a:sym typeface="Marvel"/>
              </a:rPr>
              <a:t>0</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27" name="Google Shape;727;p47"/>
          <p:cNvSpPr txBox="1"/>
          <p:nvPr/>
        </p:nvSpPr>
        <p:spPr>
          <a:xfrm>
            <a:off x="6575693" y="3992371"/>
            <a:ext cx="7953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vel"/>
                <a:ea typeface="Marvel"/>
                <a:cs typeface="Marvel"/>
                <a:sym typeface="Marvel"/>
              </a:rPr>
              <a:t>9</a:t>
            </a:r>
            <a:r>
              <a:rPr lang="en" sz="2400">
                <a:solidFill>
                  <a:schemeClr val="dk1"/>
                </a:solidFill>
                <a:latin typeface="Marvel"/>
                <a:ea typeface="Marvel"/>
                <a:cs typeface="Marvel"/>
                <a:sym typeface="Marvel"/>
              </a:rPr>
              <a:t>0</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28" name="Google Shape;728;p47"/>
          <p:cNvSpPr txBox="1"/>
          <p:nvPr/>
        </p:nvSpPr>
        <p:spPr>
          <a:xfrm>
            <a:off x="7673400" y="3992371"/>
            <a:ext cx="7506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Marvel"/>
                <a:ea typeface="Marvel"/>
                <a:cs typeface="Marvel"/>
                <a:sym typeface="Marvel"/>
              </a:rPr>
              <a:t>35</a:t>
            </a:r>
            <a:r>
              <a:rPr lang="en" sz="2400">
                <a:solidFill>
                  <a:schemeClr val="dk1"/>
                </a:solidFill>
                <a:latin typeface="Dosis Light"/>
                <a:ea typeface="Dosis Light"/>
                <a:cs typeface="Dosis Light"/>
                <a:sym typeface="Dosis Light"/>
              </a:rPr>
              <a:t>%</a:t>
            </a:r>
            <a:endParaRPr sz="2400">
              <a:solidFill>
                <a:schemeClr val="dk1"/>
              </a:solidFill>
              <a:latin typeface="Dosis Light"/>
              <a:ea typeface="Dosis Light"/>
              <a:cs typeface="Dosis Light"/>
              <a:sym typeface="Dosis Light"/>
            </a:endParaRPr>
          </a:p>
        </p:txBody>
      </p:sp>
      <p:sp>
        <p:nvSpPr>
          <p:cNvPr id="729" name="Google Shape;729;p47"/>
          <p:cNvSpPr txBox="1"/>
          <p:nvPr/>
        </p:nvSpPr>
        <p:spPr>
          <a:xfrm>
            <a:off x="3501430" y="2030520"/>
            <a:ext cx="1082400" cy="44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ssistant Light"/>
                <a:ea typeface="Assistant Light"/>
                <a:cs typeface="Assistant Light"/>
                <a:sym typeface="Assistant Light"/>
              </a:rPr>
              <a:t>Mercury</a:t>
            </a:r>
            <a:endParaRPr sz="1600">
              <a:solidFill>
                <a:schemeClr val="dk1"/>
              </a:solidFill>
              <a:latin typeface="Assistant Light"/>
              <a:ea typeface="Assistant Light"/>
              <a:cs typeface="Assistant Light"/>
              <a:sym typeface="Assistant Light"/>
            </a:endParaRPr>
          </a:p>
        </p:txBody>
      </p:sp>
      <p:sp>
        <p:nvSpPr>
          <p:cNvPr id="730" name="Google Shape;730;p47"/>
          <p:cNvSpPr txBox="1"/>
          <p:nvPr/>
        </p:nvSpPr>
        <p:spPr>
          <a:xfrm>
            <a:off x="3523376" y="4336674"/>
            <a:ext cx="1082400" cy="44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ssistant Light"/>
                <a:ea typeface="Assistant Light"/>
                <a:cs typeface="Assistant Light"/>
                <a:sym typeface="Assistant Light"/>
              </a:rPr>
              <a:t>Venus</a:t>
            </a:r>
            <a:endParaRPr sz="1600">
              <a:solidFill>
                <a:schemeClr val="dk1"/>
              </a:solidFill>
              <a:latin typeface="Assistant Light"/>
              <a:ea typeface="Assistant Light"/>
              <a:cs typeface="Assistant Light"/>
              <a:sym typeface="Assistant Light"/>
            </a:endParaRPr>
          </a:p>
        </p:txBody>
      </p:sp>
      <p:sp>
        <p:nvSpPr>
          <p:cNvPr id="731" name="Google Shape;731;p47"/>
          <p:cNvSpPr txBox="1"/>
          <p:nvPr/>
        </p:nvSpPr>
        <p:spPr>
          <a:xfrm>
            <a:off x="172210" y="4349906"/>
            <a:ext cx="1082400" cy="44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Assistant Light"/>
                <a:ea typeface="Assistant Light"/>
                <a:cs typeface="Assistant Light"/>
                <a:sym typeface="Assistant Light"/>
              </a:rPr>
              <a:t>Mars</a:t>
            </a:r>
            <a:endParaRPr sz="1600">
              <a:solidFill>
                <a:schemeClr val="dk1"/>
              </a:solidFill>
              <a:latin typeface="Assistant Light"/>
              <a:ea typeface="Assistant Light"/>
              <a:cs typeface="Assistant Light"/>
              <a:sym typeface="Assistant Light"/>
            </a:endParaRPr>
          </a:p>
        </p:txBody>
      </p:sp>
      <p:sp>
        <p:nvSpPr>
          <p:cNvPr id="732" name="Google Shape;732;p47"/>
          <p:cNvSpPr txBox="1"/>
          <p:nvPr/>
        </p:nvSpPr>
        <p:spPr>
          <a:xfrm>
            <a:off x="5454010" y="4306829"/>
            <a:ext cx="8826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ssistant Light"/>
                <a:ea typeface="Assistant Light"/>
                <a:cs typeface="Assistant Light"/>
                <a:sym typeface="Assistant Light"/>
              </a:rPr>
              <a:t>Mercury</a:t>
            </a:r>
            <a:endParaRPr sz="1600">
              <a:solidFill>
                <a:schemeClr val="dk1"/>
              </a:solidFill>
              <a:latin typeface="Assistant Light"/>
              <a:ea typeface="Assistant Light"/>
              <a:cs typeface="Assistant Light"/>
              <a:sym typeface="Assistant Light"/>
            </a:endParaRPr>
          </a:p>
        </p:txBody>
      </p:sp>
      <p:sp>
        <p:nvSpPr>
          <p:cNvPr id="733" name="Google Shape;733;p47"/>
          <p:cNvSpPr txBox="1"/>
          <p:nvPr/>
        </p:nvSpPr>
        <p:spPr>
          <a:xfrm>
            <a:off x="6575693" y="4306829"/>
            <a:ext cx="7953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ssistant Light"/>
                <a:ea typeface="Assistant Light"/>
                <a:cs typeface="Assistant Light"/>
                <a:sym typeface="Assistant Light"/>
              </a:rPr>
              <a:t>Mars</a:t>
            </a:r>
            <a:endParaRPr sz="1600">
              <a:solidFill>
                <a:schemeClr val="dk1"/>
              </a:solidFill>
              <a:latin typeface="Assistant Light"/>
              <a:ea typeface="Assistant Light"/>
              <a:cs typeface="Assistant Light"/>
              <a:sym typeface="Assistant Light"/>
            </a:endParaRPr>
          </a:p>
        </p:txBody>
      </p:sp>
      <p:sp>
        <p:nvSpPr>
          <p:cNvPr id="734" name="Google Shape;734;p47"/>
          <p:cNvSpPr txBox="1"/>
          <p:nvPr/>
        </p:nvSpPr>
        <p:spPr>
          <a:xfrm>
            <a:off x="7673400" y="4306829"/>
            <a:ext cx="750600" cy="48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ssistant Light"/>
                <a:ea typeface="Assistant Light"/>
                <a:cs typeface="Assistant Light"/>
                <a:sym typeface="Assistant Light"/>
              </a:rPr>
              <a:t>Venus</a:t>
            </a:r>
            <a:endParaRPr sz="1600">
              <a:solidFill>
                <a:schemeClr val="dk1"/>
              </a:solidFill>
              <a:latin typeface="Assistant Light"/>
              <a:ea typeface="Assistant Light"/>
              <a:cs typeface="Assistant Light"/>
              <a:sym typeface="Assistant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48"/>
          <p:cNvSpPr txBox="1"/>
          <p:nvPr>
            <p:ph idx="4" type="title"/>
          </p:nvPr>
        </p:nvSpPr>
        <p:spPr>
          <a:xfrm>
            <a:off x="603525" y="355646"/>
            <a:ext cx="3393600" cy="7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RATE</a:t>
            </a:r>
            <a:endParaRPr/>
          </a:p>
        </p:txBody>
      </p:sp>
      <p:sp>
        <p:nvSpPr>
          <p:cNvPr id="740" name="Google Shape;740;p48"/>
          <p:cNvSpPr txBox="1"/>
          <p:nvPr>
            <p:ph idx="1" type="subTitle"/>
          </p:nvPr>
        </p:nvSpPr>
        <p:spPr>
          <a:xfrm flipH="1">
            <a:off x="4413701" y="3158550"/>
            <a:ext cx="2755200" cy="113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WITHOUT SECONDARY EFFECTS</a:t>
            </a:r>
            <a:endParaRPr/>
          </a:p>
        </p:txBody>
      </p:sp>
      <p:sp>
        <p:nvSpPr>
          <p:cNvPr id="741" name="Google Shape;741;p48"/>
          <p:cNvSpPr/>
          <p:nvPr/>
        </p:nvSpPr>
        <p:spPr>
          <a:xfrm>
            <a:off x="-733425" y="1396000"/>
            <a:ext cx="6848700" cy="17562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8"/>
          <p:cNvSpPr/>
          <p:nvPr/>
        </p:nvSpPr>
        <p:spPr>
          <a:xfrm>
            <a:off x="-733425" y="2847300"/>
            <a:ext cx="5115000" cy="17562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8"/>
          <p:cNvSpPr txBox="1"/>
          <p:nvPr>
            <p:ph idx="2" type="title"/>
          </p:nvPr>
        </p:nvSpPr>
        <p:spPr>
          <a:xfrm>
            <a:off x="2152775" y="1774465"/>
            <a:ext cx="3545700" cy="965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90</a:t>
            </a:r>
            <a:r>
              <a:rPr lang="en">
                <a:solidFill>
                  <a:schemeClr val="lt1"/>
                </a:solidFill>
                <a:latin typeface="Dosis Light"/>
                <a:ea typeface="Dosis Light"/>
                <a:cs typeface="Dosis Light"/>
                <a:sym typeface="Dosis Light"/>
              </a:rPr>
              <a:t>%</a:t>
            </a:r>
            <a:endParaRPr>
              <a:solidFill>
                <a:schemeClr val="lt1"/>
              </a:solidFill>
            </a:endParaRPr>
          </a:p>
        </p:txBody>
      </p:sp>
      <p:sp>
        <p:nvSpPr>
          <p:cNvPr id="744" name="Google Shape;744;p48"/>
          <p:cNvSpPr txBox="1"/>
          <p:nvPr>
            <p:ph type="title"/>
          </p:nvPr>
        </p:nvSpPr>
        <p:spPr>
          <a:xfrm>
            <a:off x="616850" y="3285289"/>
            <a:ext cx="3414600" cy="82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70</a:t>
            </a:r>
            <a:r>
              <a:rPr lang="en">
                <a:solidFill>
                  <a:schemeClr val="lt1"/>
                </a:solidFill>
                <a:latin typeface="Dosis Light"/>
                <a:ea typeface="Dosis Light"/>
                <a:cs typeface="Dosis Light"/>
                <a:sym typeface="Dosis Light"/>
              </a:rPr>
              <a:t>%</a:t>
            </a:r>
            <a:endParaRPr>
              <a:solidFill>
                <a:schemeClr val="lt1"/>
              </a:solidFill>
            </a:endParaRPr>
          </a:p>
        </p:txBody>
      </p:sp>
      <p:sp>
        <p:nvSpPr>
          <p:cNvPr id="745" name="Google Shape;745;p48"/>
          <p:cNvSpPr txBox="1"/>
          <p:nvPr>
            <p:ph idx="3" type="subTitle"/>
          </p:nvPr>
        </p:nvSpPr>
        <p:spPr>
          <a:xfrm flipH="1">
            <a:off x="6147745" y="1683000"/>
            <a:ext cx="1424100" cy="113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PATIENTS CURED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49"/>
          <p:cNvSpPr txBox="1"/>
          <p:nvPr>
            <p:ph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CONCLUSIONS</a:t>
            </a:r>
            <a:endParaRPr/>
          </a:p>
        </p:txBody>
      </p:sp>
      <p:cxnSp>
        <p:nvCxnSpPr>
          <p:cNvPr id="751" name="Google Shape;751;p49"/>
          <p:cNvCxnSpPr>
            <a:stCxn id="752" idx="2"/>
            <a:endCxn id="753" idx="0"/>
          </p:cNvCxnSpPr>
          <p:nvPr/>
        </p:nvCxnSpPr>
        <p:spPr>
          <a:xfrm>
            <a:off x="4572000" y="2442925"/>
            <a:ext cx="0" cy="479400"/>
          </a:xfrm>
          <a:prstGeom prst="straightConnector1">
            <a:avLst/>
          </a:prstGeom>
          <a:noFill/>
          <a:ln cap="flat" cmpd="sng" w="19050">
            <a:solidFill>
              <a:schemeClr val="lt2"/>
            </a:solidFill>
            <a:prstDash val="solid"/>
            <a:round/>
            <a:headEnd len="med" w="med" type="none"/>
            <a:tailEnd len="med" w="med" type="none"/>
          </a:ln>
        </p:spPr>
      </p:cxnSp>
      <p:sp>
        <p:nvSpPr>
          <p:cNvPr id="754" name="Google Shape;754;p49"/>
          <p:cNvSpPr txBox="1"/>
          <p:nvPr>
            <p:ph idx="4294967295" type="subTitle"/>
          </p:nvPr>
        </p:nvSpPr>
        <p:spPr>
          <a:xfrm flipH="1">
            <a:off x="6079725" y="3606255"/>
            <a:ext cx="2120100" cy="1040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Venus has a beautiful name, but it’s terribly hot</a:t>
            </a:r>
            <a:endParaRPr sz="1400"/>
          </a:p>
        </p:txBody>
      </p:sp>
      <p:sp>
        <p:nvSpPr>
          <p:cNvPr id="755" name="Google Shape;755;p49"/>
          <p:cNvSpPr txBox="1"/>
          <p:nvPr>
            <p:ph idx="4294967295" type="ctrTitle"/>
          </p:nvPr>
        </p:nvSpPr>
        <p:spPr>
          <a:xfrm flipH="1">
            <a:off x="1033426" y="3285852"/>
            <a:ext cx="1817700" cy="4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MERCURY</a:t>
            </a:r>
            <a:endParaRPr sz="2000">
              <a:solidFill>
                <a:schemeClr val="dk1"/>
              </a:solidFill>
            </a:endParaRPr>
          </a:p>
        </p:txBody>
      </p:sp>
      <p:sp>
        <p:nvSpPr>
          <p:cNvPr id="756" name="Google Shape;756;p49"/>
          <p:cNvSpPr txBox="1"/>
          <p:nvPr>
            <p:ph idx="4294967295" type="subTitle"/>
          </p:nvPr>
        </p:nvSpPr>
        <p:spPr>
          <a:xfrm flipH="1">
            <a:off x="944176" y="3606255"/>
            <a:ext cx="1996200" cy="1040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Mercury is the closest planet to the Sun </a:t>
            </a:r>
            <a:endParaRPr sz="1400"/>
          </a:p>
        </p:txBody>
      </p:sp>
      <p:sp>
        <p:nvSpPr>
          <p:cNvPr id="752" name="Google Shape;752;p49"/>
          <p:cNvSpPr/>
          <p:nvPr/>
        </p:nvSpPr>
        <p:spPr>
          <a:xfrm>
            <a:off x="3333750" y="1431325"/>
            <a:ext cx="2476500" cy="10116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9"/>
          <p:cNvSpPr txBox="1"/>
          <p:nvPr>
            <p:ph idx="4294967295" type="ctrTitle"/>
          </p:nvPr>
        </p:nvSpPr>
        <p:spPr>
          <a:xfrm flipH="1">
            <a:off x="3663144" y="1480064"/>
            <a:ext cx="1817700" cy="4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rPr>
              <a:t>JUPITER</a:t>
            </a:r>
            <a:endParaRPr sz="2000">
              <a:solidFill>
                <a:schemeClr val="lt1"/>
              </a:solidFill>
            </a:endParaRPr>
          </a:p>
        </p:txBody>
      </p:sp>
      <p:sp>
        <p:nvSpPr>
          <p:cNvPr id="758" name="Google Shape;758;p49"/>
          <p:cNvSpPr/>
          <p:nvPr/>
        </p:nvSpPr>
        <p:spPr>
          <a:xfrm>
            <a:off x="1637475" y="2585850"/>
            <a:ext cx="609600" cy="6192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9"/>
          <p:cNvSpPr/>
          <p:nvPr/>
        </p:nvSpPr>
        <p:spPr>
          <a:xfrm>
            <a:off x="6834975" y="2585850"/>
            <a:ext cx="609600" cy="6192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 name="Google Shape;760;p49"/>
          <p:cNvCxnSpPr>
            <a:stCxn id="752" idx="1"/>
            <a:endCxn id="758" idx="0"/>
          </p:cNvCxnSpPr>
          <p:nvPr/>
        </p:nvCxnSpPr>
        <p:spPr>
          <a:xfrm flipH="1">
            <a:off x="1942350" y="1937125"/>
            <a:ext cx="1391400" cy="648600"/>
          </a:xfrm>
          <a:prstGeom prst="bentConnector2">
            <a:avLst/>
          </a:prstGeom>
          <a:noFill/>
          <a:ln cap="flat" cmpd="sng" w="19050">
            <a:solidFill>
              <a:schemeClr val="accent2"/>
            </a:solidFill>
            <a:prstDash val="solid"/>
            <a:round/>
            <a:headEnd len="med" w="med" type="none"/>
            <a:tailEnd len="med" w="med" type="none"/>
          </a:ln>
        </p:spPr>
      </p:cxnSp>
      <p:cxnSp>
        <p:nvCxnSpPr>
          <p:cNvPr id="761" name="Google Shape;761;p49"/>
          <p:cNvCxnSpPr>
            <a:stCxn id="752" idx="3"/>
            <a:endCxn id="759" idx="0"/>
          </p:cNvCxnSpPr>
          <p:nvPr/>
        </p:nvCxnSpPr>
        <p:spPr>
          <a:xfrm>
            <a:off x="5810250" y="1937125"/>
            <a:ext cx="1329600" cy="648600"/>
          </a:xfrm>
          <a:prstGeom prst="bentConnector2">
            <a:avLst/>
          </a:prstGeom>
          <a:noFill/>
          <a:ln cap="flat" cmpd="sng" w="19050">
            <a:solidFill>
              <a:schemeClr val="accent2"/>
            </a:solidFill>
            <a:prstDash val="solid"/>
            <a:round/>
            <a:headEnd len="med" w="med" type="none"/>
            <a:tailEnd len="med" w="med" type="none"/>
          </a:ln>
        </p:spPr>
      </p:cxnSp>
      <p:sp>
        <p:nvSpPr>
          <p:cNvPr id="762" name="Google Shape;762;p49"/>
          <p:cNvSpPr txBox="1"/>
          <p:nvPr>
            <p:ph idx="4294967295" type="subTitle"/>
          </p:nvPr>
        </p:nvSpPr>
        <p:spPr>
          <a:xfrm flipH="1">
            <a:off x="3663150" y="1778600"/>
            <a:ext cx="1817700" cy="555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It’s the biggest planet in our Solar System</a:t>
            </a:r>
            <a:endParaRPr sz="1400"/>
          </a:p>
        </p:txBody>
      </p:sp>
      <p:sp>
        <p:nvSpPr>
          <p:cNvPr id="763" name="Google Shape;763;p49"/>
          <p:cNvSpPr txBox="1"/>
          <p:nvPr>
            <p:ph idx="4294967295" type="ctrTitle"/>
          </p:nvPr>
        </p:nvSpPr>
        <p:spPr>
          <a:xfrm flipH="1">
            <a:off x="1493775" y="2667450"/>
            <a:ext cx="897000" cy="45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01</a:t>
            </a:r>
            <a:endParaRPr sz="3000">
              <a:solidFill>
                <a:schemeClr val="lt1"/>
              </a:solidFill>
            </a:endParaRPr>
          </a:p>
        </p:txBody>
      </p:sp>
      <p:sp>
        <p:nvSpPr>
          <p:cNvPr id="764" name="Google Shape;764;p49"/>
          <p:cNvSpPr txBox="1"/>
          <p:nvPr>
            <p:ph idx="4294967295" type="ctrTitle"/>
          </p:nvPr>
        </p:nvSpPr>
        <p:spPr>
          <a:xfrm flipH="1">
            <a:off x="6691275" y="2667450"/>
            <a:ext cx="897000" cy="45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03</a:t>
            </a:r>
            <a:endParaRPr sz="3000">
              <a:solidFill>
                <a:schemeClr val="lt1"/>
              </a:solidFill>
            </a:endParaRPr>
          </a:p>
        </p:txBody>
      </p:sp>
      <p:sp>
        <p:nvSpPr>
          <p:cNvPr id="753" name="Google Shape;753;p49"/>
          <p:cNvSpPr/>
          <p:nvPr/>
        </p:nvSpPr>
        <p:spPr>
          <a:xfrm>
            <a:off x="4267200" y="2922350"/>
            <a:ext cx="609600" cy="619200"/>
          </a:xfrm>
          <a:prstGeom prst="roundRect">
            <a:avLst>
              <a:gd fmla="val 16667"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9"/>
          <p:cNvSpPr txBox="1"/>
          <p:nvPr>
            <p:ph idx="4294967295" type="ctrTitle"/>
          </p:nvPr>
        </p:nvSpPr>
        <p:spPr>
          <a:xfrm flipH="1">
            <a:off x="4123500" y="3003950"/>
            <a:ext cx="897000" cy="45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02</a:t>
            </a:r>
            <a:endParaRPr sz="3000">
              <a:solidFill>
                <a:schemeClr val="lt1"/>
              </a:solidFill>
            </a:endParaRPr>
          </a:p>
        </p:txBody>
      </p:sp>
      <p:sp>
        <p:nvSpPr>
          <p:cNvPr id="766" name="Google Shape;766;p49"/>
          <p:cNvSpPr txBox="1"/>
          <p:nvPr>
            <p:ph idx="4294967295" type="ctrTitle"/>
          </p:nvPr>
        </p:nvSpPr>
        <p:spPr>
          <a:xfrm flipH="1">
            <a:off x="3791699" y="3618367"/>
            <a:ext cx="1560600" cy="4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NEPTUNE</a:t>
            </a:r>
            <a:endParaRPr sz="2000">
              <a:solidFill>
                <a:schemeClr val="dk1"/>
              </a:solidFill>
            </a:endParaRPr>
          </a:p>
        </p:txBody>
      </p:sp>
      <p:sp>
        <p:nvSpPr>
          <p:cNvPr id="767" name="Google Shape;767;p49"/>
          <p:cNvSpPr txBox="1"/>
          <p:nvPr>
            <p:ph idx="4294967295" type="subTitle"/>
          </p:nvPr>
        </p:nvSpPr>
        <p:spPr>
          <a:xfrm flipH="1">
            <a:off x="3511950" y="3941330"/>
            <a:ext cx="2120100" cy="1040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400"/>
              <a:t>Neptune is the farthest planet from the Sun</a:t>
            </a:r>
            <a:endParaRPr sz="1400"/>
          </a:p>
        </p:txBody>
      </p:sp>
      <p:sp>
        <p:nvSpPr>
          <p:cNvPr id="768" name="Google Shape;768;p49"/>
          <p:cNvSpPr txBox="1"/>
          <p:nvPr>
            <p:ph idx="4294967295" type="ctrTitle"/>
          </p:nvPr>
        </p:nvSpPr>
        <p:spPr>
          <a:xfrm flipH="1">
            <a:off x="6359475" y="3281367"/>
            <a:ext cx="1560600" cy="4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VENUS</a:t>
            </a:r>
            <a:endParaRPr sz="20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50"/>
          <p:cNvSpPr txBox="1"/>
          <p:nvPr>
            <p:ph type="title"/>
          </p:nvPr>
        </p:nvSpPr>
        <p:spPr>
          <a:xfrm>
            <a:off x="594657" y="355641"/>
            <a:ext cx="3155400" cy="126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SNEAK PEEK</a:t>
            </a:r>
            <a:endParaRPr/>
          </a:p>
        </p:txBody>
      </p:sp>
      <p:sp>
        <p:nvSpPr>
          <p:cNvPr id="774" name="Google Shape;774;p50"/>
          <p:cNvSpPr txBox="1"/>
          <p:nvPr>
            <p:ph idx="1" type="subTitle"/>
          </p:nvPr>
        </p:nvSpPr>
        <p:spPr>
          <a:xfrm flipH="1">
            <a:off x="623531" y="1232948"/>
            <a:ext cx="1797000" cy="11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a:t>
            </a:r>
            <a:endParaRPr/>
          </a:p>
        </p:txBody>
      </p:sp>
      <p:grpSp>
        <p:nvGrpSpPr>
          <p:cNvPr id="775" name="Google Shape;775;p50"/>
          <p:cNvGrpSpPr/>
          <p:nvPr/>
        </p:nvGrpSpPr>
        <p:grpSpPr>
          <a:xfrm>
            <a:off x="4237426" y="1397546"/>
            <a:ext cx="4079584" cy="3205653"/>
            <a:chOff x="1153225" y="1597649"/>
            <a:chExt cx="3842140" cy="3019074"/>
          </a:xfrm>
        </p:grpSpPr>
        <p:grpSp>
          <p:nvGrpSpPr>
            <p:cNvPr id="776" name="Google Shape;776;p50"/>
            <p:cNvGrpSpPr/>
            <p:nvPr/>
          </p:nvGrpSpPr>
          <p:grpSpPr>
            <a:xfrm>
              <a:off x="1153225" y="1597649"/>
              <a:ext cx="3842140" cy="3019074"/>
              <a:chOff x="238125" y="1676700"/>
              <a:chExt cx="2045650" cy="1779275"/>
            </a:xfrm>
          </p:grpSpPr>
          <p:sp>
            <p:nvSpPr>
              <p:cNvPr id="777" name="Google Shape;777;p50"/>
              <p:cNvSpPr/>
              <p:nvPr/>
            </p:nvSpPr>
            <p:spPr>
              <a:xfrm>
                <a:off x="1006875" y="3190025"/>
                <a:ext cx="508150" cy="247100"/>
              </a:xfrm>
              <a:custGeom>
                <a:rect b="b" l="l" r="r" t="t"/>
                <a:pathLst>
                  <a:path extrusionOk="0" h="9884" w="20326">
                    <a:moveTo>
                      <a:pt x="2967" y="0"/>
                    </a:moveTo>
                    <a:lnTo>
                      <a:pt x="0" y="9884"/>
                    </a:lnTo>
                    <a:lnTo>
                      <a:pt x="20325" y="9884"/>
                    </a:lnTo>
                    <a:lnTo>
                      <a:pt x="173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0"/>
              <p:cNvSpPr/>
              <p:nvPr/>
            </p:nvSpPr>
            <p:spPr>
              <a:xfrm>
                <a:off x="1021625" y="3190025"/>
                <a:ext cx="452425" cy="197525"/>
              </a:xfrm>
              <a:custGeom>
                <a:rect b="b" l="l" r="r" t="t"/>
                <a:pathLst>
                  <a:path extrusionOk="0" h="7901" w="18097">
                    <a:moveTo>
                      <a:pt x="2377" y="0"/>
                    </a:moveTo>
                    <a:lnTo>
                      <a:pt x="0" y="7901"/>
                    </a:lnTo>
                    <a:cubicBezTo>
                      <a:pt x="6032" y="6753"/>
                      <a:pt x="12064" y="5557"/>
                      <a:pt x="18096" y="4442"/>
                    </a:cubicBezTo>
                    <a:lnTo>
                      <a:pt x="16769" y="0"/>
                    </a:lnTo>
                    <a:close/>
                  </a:path>
                </a:pathLst>
              </a:custGeom>
              <a:solidFill>
                <a:srgbClr val="AED7E8">
                  <a:alpha val="195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0"/>
              <p:cNvSpPr/>
              <p:nvPr/>
            </p:nvSpPr>
            <p:spPr>
              <a:xfrm>
                <a:off x="968750" y="3417450"/>
                <a:ext cx="584375" cy="38525"/>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0"/>
              <p:cNvSpPr/>
              <p:nvPr/>
            </p:nvSpPr>
            <p:spPr>
              <a:xfrm>
                <a:off x="238125" y="1777900"/>
                <a:ext cx="2045650" cy="1461300"/>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0"/>
              <p:cNvSpPr/>
              <p:nvPr/>
            </p:nvSpPr>
            <p:spPr>
              <a:xfrm>
                <a:off x="238125" y="1676700"/>
                <a:ext cx="2045650" cy="1390400"/>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0"/>
              <p:cNvSpPr/>
              <p:nvPr/>
            </p:nvSpPr>
            <p:spPr>
              <a:xfrm>
                <a:off x="346300" y="1773800"/>
                <a:ext cx="1829300" cy="1140050"/>
              </a:xfrm>
              <a:custGeom>
                <a:rect b="b" l="l" r="r" t="t"/>
                <a:pathLst>
                  <a:path extrusionOk="0" h="45602" w="73172">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0"/>
              <p:cNvSpPr/>
              <p:nvPr/>
            </p:nvSpPr>
            <p:spPr>
              <a:xfrm>
                <a:off x="1244550" y="1708650"/>
                <a:ext cx="28700" cy="24925"/>
              </a:xfrm>
              <a:custGeom>
                <a:rect b="b" l="l" r="r" t="t"/>
                <a:pathLst>
                  <a:path extrusionOk="0" h="997" w="1148">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50"/>
            <p:cNvSpPr/>
            <p:nvPr/>
          </p:nvSpPr>
          <p:spPr>
            <a:xfrm>
              <a:off x="3014150" y="4032725"/>
              <a:ext cx="120300" cy="1203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85" name="Google Shape;785;p50"/>
          <p:cNvPicPr preferRelativeResize="0"/>
          <p:nvPr/>
        </p:nvPicPr>
        <p:blipFill rotWithShape="1">
          <a:blip r:embed="rId3">
            <a:alphaModFix/>
          </a:blip>
          <a:srcRect b="0" l="0" r="0" t="0"/>
          <a:stretch/>
        </p:blipFill>
        <p:spPr>
          <a:xfrm>
            <a:off x="4444186" y="1570468"/>
            <a:ext cx="3666422" cy="2062128"/>
          </a:xfrm>
          <a:prstGeom prst="rect">
            <a:avLst/>
          </a:prstGeom>
          <a:noFill/>
          <a:ln>
            <a:noFill/>
          </a:ln>
        </p:spPr>
      </p:pic>
      <p:grpSp>
        <p:nvGrpSpPr>
          <p:cNvPr id="786" name="Google Shape;786;p50"/>
          <p:cNvGrpSpPr/>
          <p:nvPr/>
        </p:nvGrpSpPr>
        <p:grpSpPr>
          <a:xfrm>
            <a:off x="2826669" y="2158660"/>
            <a:ext cx="1840664" cy="2444875"/>
            <a:chOff x="3580725" y="2020075"/>
            <a:chExt cx="1344925" cy="1786275"/>
          </a:xfrm>
        </p:grpSpPr>
        <p:sp>
          <p:nvSpPr>
            <p:cNvPr id="787" name="Google Shape;787;p50"/>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0"/>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0"/>
            <p:cNvSpPr/>
            <p:nvPr/>
          </p:nvSpPr>
          <p:spPr>
            <a:xfrm>
              <a:off x="3680303" y="2113921"/>
              <a:ext cx="1140025" cy="1511564"/>
            </a:xfrm>
            <a:custGeom>
              <a:rect b="b" l="l" r="r" t="t"/>
              <a:pathLst>
                <a:path extrusionOk="0" h="60944" w="45601">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0"/>
            <p:cNvSpPr/>
            <p:nvPr/>
          </p:nvSpPr>
          <p:spPr>
            <a:xfrm>
              <a:off x="4237099" y="2051650"/>
              <a:ext cx="28700" cy="24925"/>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0"/>
            <p:cNvSpPr/>
            <p:nvPr/>
          </p:nvSpPr>
          <p:spPr>
            <a:xfrm>
              <a:off x="4179825" y="3667150"/>
              <a:ext cx="125000" cy="106825"/>
            </a:xfrm>
            <a:custGeom>
              <a:rect b="b" l="l" r="r" t="t"/>
              <a:pathLst>
                <a:path extrusionOk="0" h="4273" w="500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2" name="Google Shape;792;p50"/>
          <p:cNvPicPr preferRelativeResize="0"/>
          <p:nvPr/>
        </p:nvPicPr>
        <p:blipFill rotWithShape="1">
          <a:blip r:embed="rId4">
            <a:alphaModFix/>
          </a:blip>
          <a:srcRect b="1096" l="0" r="0" t="108"/>
          <a:stretch/>
        </p:blipFill>
        <p:spPr>
          <a:xfrm>
            <a:off x="2952729" y="2267703"/>
            <a:ext cx="1584543" cy="2088136"/>
          </a:xfrm>
          <a:prstGeom prst="rect">
            <a:avLst/>
          </a:prstGeom>
          <a:noFill/>
          <a:ln>
            <a:noFill/>
          </a:ln>
        </p:spPr>
      </p:pic>
      <p:grpSp>
        <p:nvGrpSpPr>
          <p:cNvPr id="793" name="Google Shape;793;p50"/>
          <p:cNvGrpSpPr/>
          <p:nvPr/>
        </p:nvGrpSpPr>
        <p:grpSpPr>
          <a:xfrm>
            <a:off x="1752206" y="2752658"/>
            <a:ext cx="1012398" cy="1850881"/>
            <a:chOff x="6417224" y="2247097"/>
            <a:chExt cx="951950" cy="1740368"/>
          </a:xfrm>
        </p:grpSpPr>
        <p:sp>
          <p:nvSpPr>
            <p:cNvPr id="794" name="Google Shape;794;p50"/>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0"/>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0"/>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0"/>
            <p:cNvSpPr/>
            <p:nvPr/>
          </p:nvSpPr>
          <p:spPr>
            <a:xfrm>
              <a:off x="6856100" y="3843492"/>
              <a:ext cx="96750" cy="83150"/>
            </a:xfrm>
            <a:custGeom>
              <a:rect b="b" l="l" r="r" t="t"/>
              <a:pathLst>
                <a:path extrusionOk="0" h="3326" w="387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0"/>
            <p:cNvSpPr/>
            <p:nvPr/>
          </p:nvSpPr>
          <p:spPr>
            <a:xfrm>
              <a:off x="6623350" y="3880717"/>
              <a:ext cx="82800" cy="9025"/>
            </a:xfrm>
            <a:custGeom>
              <a:rect b="b" l="l" r="r" t="t"/>
              <a:pathLst>
                <a:path extrusionOk="0" h="361" w="3312">
                  <a:moveTo>
                    <a:pt x="1" y="0"/>
                  </a:moveTo>
                  <a:lnTo>
                    <a:pt x="1" y="361"/>
                  </a:lnTo>
                  <a:lnTo>
                    <a:pt x="3312" y="361"/>
                  </a:lnTo>
                  <a:lnTo>
                    <a:pt x="331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0"/>
            <p:cNvSpPr/>
            <p:nvPr/>
          </p:nvSpPr>
          <p:spPr>
            <a:xfrm>
              <a:off x="7116325" y="3860642"/>
              <a:ext cx="60675" cy="48775"/>
            </a:xfrm>
            <a:custGeom>
              <a:rect b="b" l="l" r="r" t="t"/>
              <a:pathLst>
                <a:path extrusionOk="0" h="1951" w="2427">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0"/>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01" name="Google Shape;801;p50"/>
          <p:cNvPicPr preferRelativeResize="0"/>
          <p:nvPr/>
        </p:nvPicPr>
        <p:blipFill rotWithShape="1">
          <a:blip r:embed="rId5">
            <a:alphaModFix/>
          </a:blip>
          <a:srcRect b="-3809" l="-10" r="0" t="0"/>
          <a:stretch/>
        </p:blipFill>
        <p:spPr>
          <a:xfrm>
            <a:off x="1831080" y="2845767"/>
            <a:ext cx="875138" cy="162501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51"/>
          <p:cNvSpPr txBox="1"/>
          <p:nvPr>
            <p:ph idx="1" type="subTitle"/>
          </p:nvPr>
        </p:nvSpPr>
        <p:spPr>
          <a:xfrm>
            <a:off x="614730" y="2131575"/>
            <a:ext cx="2505900" cy="143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sp>
        <p:nvSpPr>
          <p:cNvPr id="807" name="Google Shape;807;p51"/>
          <p:cNvSpPr txBox="1"/>
          <p:nvPr>
            <p:ph type="title"/>
          </p:nvPr>
        </p:nvSpPr>
        <p:spPr>
          <a:xfrm>
            <a:off x="5420751" y="422799"/>
            <a:ext cx="3097800" cy="93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808" name="Google Shape;808;p51"/>
          <p:cNvSpPr txBox="1"/>
          <p:nvPr>
            <p:ph idx="1" type="subTitle"/>
          </p:nvPr>
        </p:nvSpPr>
        <p:spPr>
          <a:xfrm>
            <a:off x="5381625" y="4374900"/>
            <a:ext cx="3147000" cy="564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000"/>
              <a:t>Please keep this slide for attribution</a:t>
            </a:r>
            <a:endParaRPr sz="1000"/>
          </a:p>
        </p:txBody>
      </p:sp>
      <p:grpSp>
        <p:nvGrpSpPr>
          <p:cNvPr id="809" name="Google Shape;809;p51"/>
          <p:cNvGrpSpPr/>
          <p:nvPr/>
        </p:nvGrpSpPr>
        <p:grpSpPr>
          <a:xfrm>
            <a:off x="7163842" y="1654404"/>
            <a:ext cx="362920" cy="356865"/>
            <a:chOff x="2866317" y="3817357"/>
            <a:chExt cx="362920" cy="356865"/>
          </a:xfrm>
        </p:grpSpPr>
        <p:sp>
          <p:nvSpPr>
            <p:cNvPr id="810" name="Google Shape;810;p5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51"/>
          <p:cNvGrpSpPr/>
          <p:nvPr/>
        </p:nvGrpSpPr>
        <p:grpSpPr>
          <a:xfrm>
            <a:off x="7612250" y="1654554"/>
            <a:ext cx="362920" cy="356865"/>
            <a:chOff x="3314750" y="3817357"/>
            <a:chExt cx="362920" cy="356865"/>
          </a:xfrm>
        </p:grpSpPr>
        <p:sp>
          <p:nvSpPr>
            <p:cNvPr id="814" name="Google Shape;814;p5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1"/>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1"/>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1"/>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1"/>
          <p:cNvGrpSpPr/>
          <p:nvPr/>
        </p:nvGrpSpPr>
        <p:grpSpPr>
          <a:xfrm>
            <a:off x="8060684" y="1654554"/>
            <a:ext cx="363314" cy="356576"/>
            <a:chOff x="3763184" y="3817357"/>
            <a:chExt cx="363314" cy="356576"/>
          </a:xfrm>
        </p:grpSpPr>
        <p:sp>
          <p:nvSpPr>
            <p:cNvPr id="820" name="Google Shape;820;p5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52"/>
          <p:cNvSpPr txBox="1"/>
          <p:nvPr>
            <p:ph type="title"/>
          </p:nvPr>
        </p:nvSpPr>
        <p:spPr>
          <a:xfrm>
            <a:off x="613650" y="356124"/>
            <a:ext cx="3097800" cy="9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30" name="Google Shape;830;p52"/>
          <p:cNvSpPr txBox="1"/>
          <p:nvPr>
            <p:ph idx="1" type="body"/>
          </p:nvPr>
        </p:nvSpPr>
        <p:spPr>
          <a:xfrm>
            <a:off x="2305135" y="1433350"/>
            <a:ext cx="5140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600"/>
              </a:spcBef>
              <a:spcAft>
                <a:spcPts val="0"/>
              </a:spcAft>
              <a:buNone/>
            </a:pPr>
            <a:r>
              <a:rPr lang="en" sz="1800">
                <a:latin typeface="Marvel"/>
                <a:ea typeface="Marvel"/>
                <a:cs typeface="Marvel"/>
                <a:sym typeface="Marvel"/>
              </a:rPr>
              <a:t>VECTORS</a:t>
            </a:r>
            <a:endParaRPr sz="1800">
              <a:latin typeface="Marvel"/>
              <a:ea typeface="Marvel"/>
              <a:cs typeface="Marvel"/>
              <a:sym typeface="Marvel"/>
            </a:endParaRPr>
          </a:p>
          <a:p>
            <a:pPr indent="-358899" lvl="0" marL="0" rtl="0" algn="l">
              <a:spcBef>
                <a:spcPts val="0"/>
              </a:spcBef>
              <a:spcAft>
                <a:spcPts val="0"/>
              </a:spcAft>
              <a:buSzPts val="1400"/>
              <a:buChar char="●"/>
            </a:pPr>
            <a:r>
              <a:rPr lang="en">
                <a:uFill>
                  <a:noFill/>
                </a:uFill>
                <a:hlinkClick r:id="rId3"/>
              </a:rPr>
              <a:t>Hand drawn family in different life stages</a:t>
            </a:r>
            <a:endParaRPr/>
          </a:p>
          <a:p>
            <a:pPr indent="0" lvl="0" marL="0" rtl="0" algn="l">
              <a:spcBef>
                <a:spcPts val="1600"/>
              </a:spcBef>
              <a:spcAft>
                <a:spcPts val="0"/>
              </a:spcAft>
              <a:buNone/>
            </a:pPr>
            <a:r>
              <a:rPr lang="en" sz="1800">
                <a:latin typeface="Marvel"/>
                <a:ea typeface="Marvel"/>
                <a:cs typeface="Marvel"/>
                <a:sym typeface="Marvel"/>
              </a:rPr>
              <a:t>PHOTOS</a:t>
            </a:r>
            <a:endParaRPr sz="1800"/>
          </a:p>
          <a:p>
            <a:pPr indent="-330200" lvl="0" marL="0" rtl="0" algn="l">
              <a:spcBef>
                <a:spcPts val="0"/>
              </a:spcBef>
              <a:spcAft>
                <a:spcPts val="0"/>
              </a:spcAft>
              <a:buSzPts val="1600"/>
              <a:buChar char="●"/>
            </a:pPr>
            <a:r>
              <a:rPr lang="en">
                <a:uFill>
                  <a:noFill/>
                </a:uFill>
                <a:hlinkClick r:id="rId4"/>
              </a:rPr>
              <a:t>Beautiful pregnant woman meditating</a:t>
            </a:r>
            <a:endParaRPr/>
          </a:p>
          <a:p>
            <a:pPr indent="-330200" lvl="0" marL="0" rtl="0" algn="l">
              <a:spcBef>
                <a:spcPts val="0"/>
              </a:spcBef>
              <a:spcAft>
                <a:spcPts val="0"/>
              </a:spcAft>
              <a:buSzPts val="1600"/>
              <a:buChar char="●"/>
            </a:pPr>
            <a:r>
              <a:rPr lang="en">
                <a:uFill>
                  <a:noFill/>
                </a:uFill>
                <a:hlinkClick r:id="rId5"/>
              </a:rPr>
              <a:t>Medium shot pregnant woman posing in underwear</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4" name="Shape 834"/>
        <p:cNvGrpSpPr/>
        <p:nvPr/>
      </p:nvGrpSpPr>
      <p:grpSpPr>
        <a:xfrm>
          <a:off x="0" y="0"/>
          <a:ext cx="0" cy="0"/>
          <a:chOff x="0" y="0"/>
          <a:chExt cx="0" cy="0"/>
        </a:xfrm>
      </p:grpSpPr>
      <p:sp>
        <p:nvSpPr>
          <p:cNvPr id="835" name="Google Shape;835;p5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836" name="Google Shape;836;p53"/>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837" name="Google Shape;837;p53"/>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1" name="Shape 841"/>
        <p:cNvGrpSpPr/>
        <p:nvPr/>
      </p:nvGrpSpPr>
      <p:grpSpPr>
        <a:xfrm>
          <a:off x="0" y="0"/>
          <a:ext cx="0" cy="0"/>
          <a:chOff x="0" y="0"/>
          <a:chExt cx="0" cy="0"/>
        </a:xfrm>
      </p:grpSpPr>
      <p:sp>
        <p:nvSpPr>
          <p:cNvPr id="842" name="Google Shape;842;p54"/>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843" name="Google Shape;843;p54"/>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844" name="Google Shape;844;p54"/>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Marvel</a:t>
            </a:r>
            <a:endParaRPr b="1">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https://fonts.google.com/specimen/Marvel</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845" name="Google Shape;845;p54"/>
          <p:cNvGrpSpPr/>
          <p:nvPr/>
        </p:nvGrpSpPr>
        <p:grpSpPr>
          <a:xfrm>
            <a:off x="2583563" y="3498875"/>
            <a:ext cx="3976875" cy="754200"/>
            <a:chOff x="2052655" y="3498875"/>
            <a:chExt cx="3976875" cy="754200"/>
          </a:xfrm>
        </p:grpSpPr>
        <p:sp>
          <p:nvSpPr>
            <p:cNvPr id="846" name="Google Shape;846;p54"/>
            <p:cNvSpPr/>
            <p:nvPr/>
          </p:nvSpPr>
          <p:spPr>
            <a:xfrm>
              <a:off x="3114480" y="3498875"/>
              <a:ext cx="791400" cy="754200"/>
            </a:xfrm>
            <a:prstGeom prst="roundRect">
              <a:avLst>
                <a:gd fmla="val 16667" name="adj"/>
              </a:avLst>
            </a:prstGeom>
            <a:solidFill>
              <a:srgbClr val="AED7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4176300" y="3498875"/>
              <a:ext cx="791400" cy="754200"/>
            </a:xfrm>
            <a:prstGeom prst="roundRect">
              <a:avLst>
                <a:gd fmla="val 16667" name="adj"/>
              </a:avLst>
            </a:prstGeom>
            <a:solidFill>
              <a:srgbClr val="F2D9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5238120" y="3498875"/>
              <a:ext cx="791400" cy="754200"/>
            </a:xfrm>
            <a:prstGeom prst="roundRect">
              <a:avLst>
                <a:gd fmla="val 16667" name="adj"/>
              </a:avLst>
            </a:prstGeom>
            <a:solidFill>
              <a:srgbClr val="F2F2F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2052655" y="3498875"/>
              <a:ext cx="791400" cy="754200"/>
            </a:xfrm>
            <a:prstGeom prst="roundRect">
              <a:avLst>
                <a:gd fmla="val 16667" name="adj"/>
              </a:avLst>
            </a:prstGeom>
            <a:solidFill>
              <a:srgbClr val="EE8C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#aed7e8</a:t>
              </a:r>
              <a:endParaRPr sz="1000">
                <a:solidFill>
                  <a:srgbClr val="FFFFFF"/>
                </a:solidFill>
              </a:endParaRPr>
            </a:p>
          </p:txBody>
        </p:sp>
        <p:sp>
          <p:nvSpPr>
            <p:cNvPr id="851" name="Google Shape;851;p54"/>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#f2d9cf</a:t>
              </a:r>
              <a:endParaRPr sz="1000">
                <a:solidFill>
                  <a:srgbClr val="FFFFFF"/>
                </a:solidFill>
              </a:endParaRPr>
            </a:p>
          </p:txBody>
        </p:sp>
        <p:sp>
          <p:nvSpPr>
            <p:cNvPr id="852" name="Google Shape;852;p54"/>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#f2f2f2</a:t>
              </a:r>
              <a:endParaRPr sz="1000">
                <a:solidFill>
                  <a:schemeClr val="dk1"/>
                </a:solidFill>
              </a:endParaRPr>
            </a:p>
          </p:txBody>
        </p:sp>
        <p:sp>
          <p:nvSpPr>
            <p:cNvPr id="853" name="Google Shape;853;p54"/>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#ee8c94</a:t>
              </a:r>
              <a:endParaRPr sz="1000">
                <a:solidFill>
                  <a:srgbClr val="FFFFFF"/>
                </a:solidFil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7" name="Shape 857"/>
        <p:cNvGrpSpPr/>
        <p:nvPr/>
      </p:nvGrpSpPr>
      <p:grpSpPr>
        <a:xfrm>
          <a:off x="0" y="0"/>
          <a:ext cx="0" cy="0"/>
          <a:chOff x="0" y="0"/>
          <a:chExt cx="0" cy="0"/>
        </a:xfrm>
      </p:grpSpPr>
      <p:sp>
        <p:nvSpPr>
          <p:cNvPr id="858" name="Google Shape;858;p5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859" name="Google Shape;859;p55"/>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860" name="Google Shape;860;p55"/>
          <p:cNvGrpSpPr/>
          <p:nvPr/>
        </p:nvGrpSpPr>
        <p:grpSpPr>
          <a:xfrm>
            <a:off x="5082708" y="3095784"/>
            <a:ext cx="442841" cy="514271"/>
            <a:chOff x="4727025" y="1332775"/>
            <a:chExt cx="59900" cy="69625"/>
          </a:xfrm>
        </p:grpSpPr>
        <p:sp>
          <p:nvSpPr>
            <p:cNvPr id="861" name="Google Shape;861;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55"/>
          <p:cNvGrpSpPr/>
          <p:nvPr/>
        </p:nvGrpSpPr>
        <p:grpSpPr>
          <a:xfrm>
            <a:off x="5758025" y="2343272"/>
            <a:ext cx="500909" cy="500899"/>
            <a:chOff x="4820425" y="1329900"/>
            <a:chExt cx="70175" cy="70350"/>
          </a:xfrm>
        </p:grpSpPr>
        <p:sp>
          <p:nvSpPr>
            <p:cNvPr id="864" name="Google Shape;864;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 name="Google Shape;868;p55"/>
          <p:cNvGrpSpPr/>
          <p:nvPr/>
        </p:nvGrpSpPr>
        <p:grpSpPr>
          <a:xfrm>
            <a:off x="6410648" y="2355062"/>
            <a:ext cx="538135" cy="493119"/>
            <a:chOff x="4903200" y="1331525"/>
            <a:chExt cx="73575" cy="67425"/>
          </a:xfrm>
        </p:grpSpPr>
        <p:sp>
          <p:nvSpPr>
            <p:cNvPr id="869" name="Google Shape;869;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70" name="Google Shape;870;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55"/>
          <p:cNvGrpSpPr/>
          <p:nvPr/>
        </p:nvGrpSpPr>
        <p:grpSpPr>
          <a:xfrm>
            <a:off x="5670599" y="3097040"/>
            <a:ext cx="544563" cy="511895"/>
            <a:chOff x="4815575" y="1416800"/>
            <a:chExt cx="73750" cy="71400"/>
          </a:xfrm>
        </p:grpSpPr>
        <p:sp>
          <p:nvSpPr>
            <p:cNvPr id="872" name="Google Shape;872;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55"/>
          <p:cNvGrpSpPr/>
          <p:nvPr/>
        </p:nvGrpSpPr>
        <p:grpSpPr>
          <a:xfrm>
            <a:off x="6367224" y="3096746"/>
            <a:ext cx="602914" cy="512477"/>
            <a:chOff x="4902475" y="1418875"/>
            <a:chExt cx="74500" cy="63775"/>
          </a:xfrm>
        </p:grpSpPr>
        <p:sp>
          <p:nvSpPr>
            <p:cNvPr id="876" name="Google Shape;876;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55"/>
          <p:cNvGrpSpPr/>
          <p:nvPr/>
        </p:nvGrpSpPr>
        <p:grpSpPr>
          <a:xfrm>
            <a:off x="5783096" y="3835985"/>
            <a:ext cx="515391" cy="525699"/>
            <a:chOff x="4818100" y="1507675"/>
            <a:chExt cx="71225" cy="71625"/>
          </a:xfrm>
        </p:grpSpPr>
        <p:sp>
          <p:nvSpPr>
            <p:cNvPr id="879" name="Google Shape;879;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55"/>
          <p:cNvGrpSpPr/>
          <p:nvPr/>
        </p:nvGrpSpPr>
        <p:grpSpPr>
          <a:xfrm>
            <a:off x="5121199" y="3857517"/>
            <a:ext cx="522956" cy="489869"/>
            <a:chOff x="4721450" y="1509475"/>
            <a:chExt cx="79350" cy="74325"/>
          </a:xfrm>
        </p:grpSpPr>
        <p:sp>
          <p:nvSpPr>
            <p:cNvPr id="884" name="Google Shape;884;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5"/>
          <p:cNvGrpSpPr/>
          <p:nvPr/>
        </p:nvGrpSpPr>
        <p:grpSpPr>
          <a:xfrm>
            <a:off x="6444441" y="3837269"/>
            <a:ext cx="525704" cy="535436"/>
            <a:chOff x="4906800" y="1507500"/>
            <a:chExt cx="70350" cy="71075"/>
          </a:xfrm>
        </p:grpSpPr>
        <p:sp>
          <p:nvSpPr>
            <p:cNvPr id="889" name="Google Shape;889;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 name="Google Shape;894;p55"/>
          <p:cNvGrpSpPr/>
          <p:nvPr/>
        </p:nvGrpSpPr>
        <p:grpSpPr>
          <a:xfrm>
            <a:off x="4477263" y="2343250"/>
            <a:ext cx="508054" cy="508095"/>
            <a:chOff x="3736598" y="2170606"/>
            <a:chExt cx="404889" cy="404889"/>
          </a:xfrm>
        </p:grpSpPr>
        <p:sp>
          <p:nvSpPr>
            <p:cNvPr id="895" name="Google Shape;895;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55"/>
          <p:cNvGrpSpPr/>
          <p:nvPr/>
        </p:nvGrpSpPr>
        <p:grpSpPr>
          <a:xfrm>
            <a:off x="3765303" y="2343345"/>
            <a:ext cx="575790" cy="507904"/>
            <a:chOff x="3161917" y="2170682"/>
            <a:chExt cx="458870" cy="404737"/>
          </a:xfrm>
        </p:grpSpPr>
        <p:sp>
          <p:nvSpPr>
            <p:cNvPr id="900" name="Google Shape;900;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01" name="Google Shape;901;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55"/>
          <p:cNvGrpSpPr/>
          <p:nvPr/>
        </p:nvGrpSpPr>
        <p:grpSpPr>
          <a:xfrm>
            <a:off x="3792833" y="3103717"/>
            <a:ext cx="520730" cy="498567"/>
            <a:chOff x="3179914" y="2889488"/>
            <a:chExt cx="422876" cy="404911"/>
          </a:xfrm>
        </p:grpSpPr>
        <p:sp>
          <p:nvSpPr>
            <p:cNvPr id="904" name="Google Shape;904;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55"/>
          <p:cNvGrpSpPr/>
          <p:nvPr/>
        </p:nvGrpSpPr>
        <p:grpSpPr>
          <a:xfrm>
            <a:off x="4421513" y="3103677"/>
            <a:ext cx="516145" cy="498648"/>
            <a:chOff x="3729467" y="2889422"/>
            <a:chExt cx="419153" cy="404977"/>
          </a:xfrm>
        </p:grpSpPr>
        <p:sp>
          <p:nvSpPr>
            <p:cNvPr id="911" name="Google Shape;911;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 name="Google Shape;918;p5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 name="Google Shape;922;p55"/>
          <p:cNvGrpSpPr/>
          <p:nvPr/>
        </p:nvGrpSpPr>
        <p:grpSpPr>
          <a:xfrm>
            <a:off x="7141841" y="2550562"/>
            <a:ext cx="166473" cy="141497"/>
            <a:chOff x="4660325" y="1866850"/>
            <a:chExt cx="68350" cy="58100"/>
          </a:xfrm>
        </p:grpSpPr>
        <p:sp>
          <p:nvSpPr>
            <p:cNvPr id="923" name="Google Shape;923;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 name="Google Shape;925;p55"/>
          <p:cNvGrpSpPr/>
          <p:nvPr/>
        </p:nvGrpSpPr>
        <p:grpSpPr>
          <a:xfrm>
            <a:off x="7451186" y="2576286"/>
            <a:ext cx="162515" cy="90049"/>
            <a:chOff x="4791775" y="1877500"/>
            <a:chExt cx="66725" cy="36975"/>
          </a:xfrm>
        </p:grpSpPr>
        <p:sp>
          <p:nvSpPr>
            <p:cNvPr id="926" name="Google Shape;926;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5"/>
          <p:cNvGrpSpPr/>
          <p:nvPr/>
        </p:nvGrpSpPr>
        <p:grpSpPr>
          <a:xfrm>
            <a:off x="7772899" y="2576286"/>
            <a:ext cx="144979" cy="90049"/>
            <a:chOff x="4923925" y="1877500"/>
            <a:chExt cx="59525" cy="36975"/>
          </a:xfrm>
        </p:grpSpPr>
        <p:sp>
          <p:nvSpPr>
            <p:cNvPr id="929" name="Google Shape;929;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55"/>
          <p:cNvGrpSpPr/>
          <p:nvPr/>
        </p:nvGrpSpPr>
        <p:grpSpPr>
          <a:xfrm>
            <a:off x="8067390" y="2558477"/>
            <a:ext cx="141447" cy="125667"/>
            <a:chOff x="5058450" y="1870100"/>
            <a:chExt cx="58075" cy="51600"/>
          </a:xfrm>
        </p:grpSpPr>
        <p:sp>
          <p:nvSpPr>
            <p:cNvPr id="932" name="Google Shape;932;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55"/>
          <p:cNvGrpSpPr/>
          <p:nvPr/>
        </p:nvGrpSpPr>
        <p:grpSpPr>
          <a:xfrm>
            <a:off x="7481905" y="2980885"/>
            <a:ext cx="101077" cy="107645"/>
            <a:chOff x="4811425" y="2065025"/>
            <a:chExt cx="41500" cy="44200"/>
          </a:xfrm>
        </p:grpSpPr>
        <p:sp>
          <p:nvSpPr>
            <p:cNvPr id="935" name="Google Shape;935;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55"/>
          <p:cNvGrpSpPr/>
          <p:nvPr/>
        </p:nvGrpSpPr>
        <p:grpSpPr>
          <a:xfrm>
            <a:off x="7774342" y="2981098"/>
            <a:ext cx="120867" cy="107218"/>
            <a:chOff x="4929875" y="2065025"/>
            <a:chExt cx="49625" cy="44025"/>
          </a:xfrm>
        </p:grpSpPr>
        <p:sp>
          <p:nvSpPr>
            <p:cNvPr id="938" name="Google Shape;938;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55"/>
          <p:cNvGrpSpPr/>
          <p:nvPr/>
        </p:nvGrpSpPr>
        <p:grpSpPr>
          <a:xfrm>
            <a:off x="8103011" y="2984112"/>
            <a:ext cx="70206" cy="101191"/>
            <a:chOff x="5083925" y="2066350"/>
            <a:chExt cx="28825" cy="41550"/>
          </a:xfrm>
        </p:grpSpPr>
        <p:sp>
          <p:nvSpPr>
            <p:cNvPr id="941" name="Google Shape;941;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55"/>
          <p:cNvGrpSpPr/>
          <p:nvPr/>
        </p:nvGrpSpPr>
        <p:grpSpPr>
          <a:xfrm>
            <a:off x="7134565" y="2999759"/>
            <a:ext cx="181026" cy="69896"/>
            <a:chOff x="4659775" y="2072775"/>
            <a:chExt cx="74325" cy="28700"/>
          </a:xfrm>
        </p:grpSpPr>
        <p:sp>
          <p:nvSpPr>
            <p:cNvPr id="944" name="Google Shape;944;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55"/>
          <p:cNvGrpSpPr/>
          <p:nvPr/>
        </p:nvGrpSpPr>
        <p:grpSpPr>
          <a:xfrm>
            <a:off x="8054421" y="2790324"/>
            <a:ext cx="167387" cy="89197"/>
            <a:chOff x="4662475" y="1976500"/>
            <a:chExt cx="68725" cy="36625"/>
          </a:xfrm>
        </p:grpSpPr>
        <p:sp>
          <p:nvSpPr>
            <p:cNvPr id="948" name="Google Shape;948;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55"/>
          <p:cNvGrpSpPr/>
          <p:nvPr/>
        </p:nvGrpSpPr>
        <p:grpSpPr>
          <a:xfrm>
            <a:off x="7751326" y="2793764"/>
            <a:ext cx="166899" cy="82317"/>
            <a:chOff x="4920150" y="1977875"/>
            <a:chExt cx="68525" cy="33800"/>
          </a:xfrm>
        </p:grpSpPr>
        <p:sp>
          <p:nvSpPr>
            <p:cNvPr id="952" name="Google Shape;952;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55"/>
          <p:cNvGrpSpPr/>
          <p:nvPr/>
        </p:nvGrpSpPr>
        <p:grpSpPr>
          <a:xfrm>
            <a:off x="7162483" y="3197682"/>
            <a:ext cx="125190" cy="127859"/>
            <a:chOff x="4676550" y="2160575"/>
            <a:chExt cx="51400" cy="52500"/>
          </a:xfrm>
        </p:grpSpPr>
        <p:sp>
          <p:nvSpPr>
            <p:cNvPr id="956" name="Google Shape;956;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55"/>
          <p:cNvGrpSpPr/>
          <p:nvPr/>
        </p:nvGrpSpPr>
        <p:grpSpPr>
          <a:xfrm>
            <a:off x="7459741" y="3204714"/>
            <a:ext cx="145405" cy="113794"/>
            <a:chOff x="4768325" y="2163475"/>
            <a:chExt cx="59700" cy="46725"/>
          </a:xfrm>
        </p:grpSpPr>
        <p:sp>
          <p:nvSpPr>
            <p:cNvPr id="960" name="Google Shape;960;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5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55"/>
          <p:cNvGrpSpPr/>
          <p:nvPr/>
        </p:nvGrpSpPr>
        <p:grpSpPr>
          <a:xfrm>
            <a:off x="7476059" y="3459808"/>
            <a:ext cx="112768" cy="106853"/>
            <a:chOff x="4768575" y="2253950"/>
            <a:chExt cx="46300" cy="43875"/>
          </a:xfrm>
        </p:grpSpPr>
        <p:sp>
          <p:nvSpPr>
            <p:cNvPr id="969" name="Google Shape;969;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55"/>
          <p:cNvGrpSpPr/>
          <p:nvPr/>
        </p:nvGrpSpPr>
        <p:grpSpPr>
          <a:xfrm>
            <a:off x="7775682" y="3948834"/>
            <a:ext cx="118187" cy="146246"/>
            <a:chOff x="4960900" y="2433225"/>
            <a:chExt cx="48525" cy="60050"/>
          </a:xfrm>
        </p:grpSpPr>
        <p:sp>
          <p:nvSpPr>
            <p:cNvPr id="972" name="Google Shape;972;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55"/>
          <p:cNvGrpSpPr/>
          <p:nvPr/>
        </p:nvGrpSpPr>
        <p:grpSpPr>
          <a:xfrm>
            <a:off x="7464247" y="4212895"/>
            <a:ext cx="136394" cy="143810"/>
            <a:chOff x="4854075" y="2527625"/>
            <a:chExt cx="56000" cy="59050"/>
          </a:xfrm>
        </p:grpSpPr>
        <p:sp>
          <p:nvSpPr>
            <p:cNvPr id="975" name="Google Shape;975;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 name="Google Shape;977;p5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 name="Google Shape;980;p55"/>
          <p:cNvGrpSpPr/>
          <p:nvPr/>
        </p:nvGrpSpPr>
        <p:grpSpPr>
          <a:xfrm>
            <a:off x="8088458" y="3676639"/>
            <a:ext cx="99312" cy="160797"/>
            <a:chOff x="5059700" y="2334775"/>
            <a:chExt cx="40775" cy="66025"/>
          </a:xfrm>
        </p:grpSpPr>
        <p:sp>
          <p:nvSpPr>
            <p:cNvPr id="981" name="Google Shape;981;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55"/>
          <p:cNvGrpSpPr/>
          <p:nvPr/>
        </p:nvGrpSpPr>
        <p:grpSpPr>
          <a:xfrm>
            <a:off x="8045622" y="3941771"/>
            <a:ext cx="184984" cy="160371"/>
            <a:chOff x="5037700" y="2430325"/>
            <a:chExt cx="75950" cy="65850"/>
          </a:xfrm>
        </p:grpSpPr>
        <p:sp>
          <p:nvSpPr>
            <p:cNvPr id="991" name="Google Shape;991;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55"/>
          <p:cNvGrpSpPr/>
          <p:nvPr/>
        </p:nvGrpSpPr>
        <p:grpSpPr>
          <a:xfrm>
            <a:off x="7465128" y="3708223"/>
            <a:ext cx="173014" cy="97629"/>
            <a:chOff x="4756975" y="2341800"/>
            <a:chExt cx="91975" cy="51925"/>
          </a:xfrm>
        </p:grpSpPr>
        <p:sp>
          <p:nvSpPr>
            <p:cNvPr id="994" name="Google Shape;994;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55"/>
          <p:cNvGrpSpPr/>
          <p:nvPr/>
        </p:nvGrpSpPr>
        <p:grpSpPr>
          <a:xfrm>
            <a:off x="7732065" y="4196920"/>
            <a:ext cx="212497" cy="175761"/>
            <a:chOff x="4943575" y="2516350"/>
            <a:chExt cx="98675" cy="81700"/>
          </a:xfrm>
        </p:grpSpPr>
        <p:sp>
          <p:nvSpPr>
            <p:cNvPr id="1015" name="Google Shape;1015;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55"/>
          <p:cNvGrpSpPr/>
          <p:nvPr/>
        </p:nvGrpSpPr>
        <p:grpSpPr>
          <a:xfrm>
            <a:off x="1990126" y="3423163"/>
            <a:ext cx="965351" cy="134611"/>
            <a:chOff x="4411970" y="2962952"/>
            <a:chExt cx="706544" cy="104212"/>
          </a:xfrm>
        </p:grpSpPr>
        <p:sp>
          <p:nvSpPr>
            <p:cNvPr id="1094" name="Google Shape;1094;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55"/>
          <p:cNvGrpSpPr/>
          <p:nvPr/>
        </p:nvGrpSpPr>
        <p:grpSpPr>
          <a:xfrm>
            <a:off x="1990126" y="3012077"/>
            <a:ext cx="960158" cy="289172"/>
            <a:chOff x="4411970" y="2726085"/>
            <a:chExt cx="643107" cy="193659"/>
          </a:xfrm>
        </p:grpSpPr>
        <p:sp>
          <p:nvSpPr>
            <p:cNvPr id="1099" name="Google Shape;1099;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 name="Google Shape;1102;p55"/>
          <p:cNvGrpSpPr/>
          <p:nvPr/>
        </p:nvGrpSpPr>
        <p:grpSpPr>
          <a:xfrm>
            <a:off x="993018" y="3278187"/>
            <a:ext cx="833173" cy="259209"/>
            <a:chOff x="4411970" y="4340222"/>
            <a:chExt cx="779467" cy="242683"/>
          </a:xfrm>
        </p:grpSpPr>
        <p:sp>
          <p:nvSpPr>
            <p:cNvPr id="1103" name="Google Shape;1103;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55"/>
          <p:cNvGrpSpPr/>
          <p:nvPr/>
        </p:nvGrpSpPr>
        <p:grpSpPr>
          <a:xfrm>
            <a:off x="1990126" y="2673933"/>
            <a:ext cx="965160" cy="216230"/>
            <a:chOff x="4411970" y="2468674"/>
            <a:chExt cx="747317" cy="167425"/>
          </a:xfrm>
        </p:grpSpPr>
        <p:sp>
          <p:nvSpPr>
            <p:cNvPr id="1107" name="Google Shape;1107;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55"/>
          <p:cNvGrpSpPr/>
          <p:nvPr/>
        </p:nvGrpSpPr>
        <p:grpSpPr>
          <a:xfrm>
            <a:off x="988873" y="2578650"/>
            <a:ext cx="810451" cy="319148"/>
            <a:chOff x="4411970" y="3686602"/>
            <a:chExt cx="797845" cy="314215"/>
          </a:xfrm>
        </p:grpSpPr>
        <p:sp>
          <p:nvSpPr>
            <p:cNvPr id="1110" name="Google Shape;1110;p5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 name="Google Shape;1115;p55"/>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 name="Google Shape;1116;p55"/>
          <p:cNvGrpSpPr/>
          <p:nvPr/>
        </p:nvGrpSpPr>
        <p:grpSpPr>
          <a:xfrm>
            <a:off x="988970" y="2333174"/>
            <a:ext cx="1970333" cy="208784"/>
            <a:chOff x="6336019" y="3733725"/>
            <a:chExt cx="2566206" cy="351310"/>
          </a:xfrm>
        </p:grpSpPr>
        <p:sp>
          <p:nvSpPr>
            <p:cNvPr id="1117" name="Google Shape;1117;p5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55"/>
          <p:cNvGrpSpPr/>
          <p:nvPr/>
        </p:nvGrpSpPr>
        <p:grpSpPr>
          <a:xfrm>
            <a:off x="1990126" y="3940729"/>
            <a:ext cx="946551" cy="153200"/>
            <a:chOff x="4404545" y="3301592"/>
            <a:chExt cx="782403" cy="129272"/>
          </a:xfrm>
        </p:grpSpPr>
        <p:sp>
          <p:nvSpPr>
            <p:cNvPr id="1122" name="Google Shape;1122;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55"/>
          <p:cNvGrpSpPr/>
          <p:nvPr/>
        </p:nvGrpSpPr>
        <p:grpSpPr>
          <a:xfrm>
            <a:off x="1990126" y="3679688"/>
            <a:ext cx="962257" cy="139127"/>
            <a:chOff x="4411970" y="3131459"/>
            <a:chExt cx="710520" cy="117397"/>
          </a:xfrm>
        </p:grpSpPr>
        <p:sp>
          <p:nvSpPr>
            <p:cNvPr id="1125" name="Google Shape;1125;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127" name="Google Shape;1127;p55"/>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 name="Google Shape;1128;p55"/>
          <p:cNvGrpSpPr/>
          <p:nvPr/>
        </p:nvGrpSpPr>
        <p:grpSpPr>
          <a:xfrm>
            <a:off x="990271" y="3614482"/>
            <a:ext cx="823838" cy="458988"/>
            <a:chOff x="4411970" y="1801825"/>
            <a:chExt cx="734586" cy="409262"/>
          </a:xfrm>
        </p:grpSpPr>
        <p:sp>
          <p:nvSpPr>
            <p:cNvPr id="1129" name="Google Shape;1129;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55"/>
          <p:cNvGrpSpPr/>
          <p:nvPr/>
        </p:nvGrpSpPr>
        <p:grpSpPr>
          <a:xfrm>
            <a:off x="990271" y="4162908"/>
            <a:ext cx="856348" cy="212039"/>
            <a:chOff x="4411970" y="2233974"/>
            <a:chExt cx="763574" cy="189068"/>
          </a:xfrm>
        </p:grpSpPr>
        <p:sp>
          <p:nvSpPr>
            <p:cNvPr id="1132" name="Google Shape;1132;p5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55"/>
          <p:cNvGrpSpPr/>
          <p:nvPr/>
        </p:nvGrpSpPr>
        <p:grpSpPr>
          <a:xfrm>
            <a:off x="3100467" y="2338244"/>
            <a:ext cx="511602" cy="511602"/>
            <a:chOff x="5681300" y="2527788"/>
            <a:chExt cx="805800" cy="805800"/>
          </a:xfrm>
        </p:grpSpPr>
        <p:sp>
          <p:nvSpPr>
            <p:cNvPr id="1135" name="Google Shape;1135;p5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55"/>
          <p:cNvGrpSpPr/>
          <p:nvPr/>
        </p:nvGrpSpPr>
        <p:grpSpPr>
          <a:xfrm>
            <a:off x="3097662" y="3104827"/>
            <a:ext cx="513021" cy="512935"/>
            <a:chOff x="4049800" y="640400"/>
            <a:chExt cx="858900" cy="858900"/>
          </a:xfrm>
        </p:grpSpPr>
        <p:sp>
          <p:nvSpPr>
            <p:cNvPr id="1138" name="Google Shape;1138;p5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55"/>
          <p:cNvGrpSpPr/>
          <p:nvPr/>
        </p:nvGrpSpPr>
        <p:grpSpPr>
          <a:xfrm>
            <a:off x="3014861" y="3756719"/>
            <a:ext cx="686489" cy="686585"/>
            <a:chOff x="5080188" y="927900"/>
            <a:chExt cx="961200" cy="961200"/>
          </a:xfrm>
        </p:grpSpPr>
        <p:sp>
          <p:nvSpPr>
            <p:cNvPr id="1141" name="Google Shape;1141;p5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55"/>
          <p:cNvGrpSpPr/>
          <p:nvPr/>
        </p:nvGrpSpPr>
        <p:grpSpPr>
          <a:xfrm>
            <a:off x="3798012" y="3849448"/>
            <a:ext cx="510373" cy="510937"/>
            <a:chOff x="7508249" y="1522825"/>
            <a:chExt cx="1326332" cy="1322987"/>
          </a:xfrm>
        </p:grpSpPr>
        <p:sp>
          <p:nvSpPr>
            <p:cNvPr id="1150" name="Google Shape;1150;p5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55"/>
          <p:cNvGrpSpPr/>
          <p:nvPr/>
        </p:nvGrpSpPr>
        <p:grpSpPr>
          <a:xfrm>
            <a:off x="4489605" y="3850853"/>
            <a:ext cx="492652" cy="503348"/>
            <a:chOff x="6039282" y="1042577"/>
            <a:chExt cx="734315" cy="731929"/>
          </a:xfrm>
        </p:grpSpPr>
        <p:sp>
          <p:nvSpPr>
            <p:cNvPr id="1161" name="Google Shape;1161;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 name="Google Shape;1182;p55"/>
          <p:cNvGrpSpPr/>
          <p:nvPr/>
        </p:nvGrpSpPr>
        <p:grpSpPr>
          <a:xfrm>
            <a:off x="5130019" y="2346894"/>
            <a:ext cx="483304" cy="504902"/>
            <a:chOff x="1825800" y="1651625"/>
            <a:chExt cx="568125" cy="591775"/>
          </a:xfrm>
        </p:grpSpPr>
        <p:sp>
          <p:nvSpPr>
            <p:cNvPr id="1183" name="Google Shape;1183;p5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 name="Google Shape;1189;p5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5"/>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5"/>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grpSp>
        <p:nvGrpSpPr>
          <p:cNvPr id="1197" name="Google Shape;1197;p56"/>
          <p:cNvGrpSpPr/>
          <p:nvPr/>
        </p:nvGrpSpPr>
        <p:grpSpPr>
          <a:xfrm>
            <a:off x="745571" y="1168666"/>
            <a:ext cx="2492868" cy="1379876"/>
            <a:chOff x="2654821" y="2311071"/>
            <a:chExt cx="2279715" cy="1262120"/>
          </a:xfrm>
        </p:grpSpPr>
        <p:grpSp>
          <p:nvGrpSpPr>
            <p:cNvPr id="1198" name="Google Shape;1198;p56"/>
            <p:cNvGrpSpPr/>
            <p:nvPr/>
          </p:nvGrpSpPr>
          <p:grpSpPr>
            <a:xfrm>
              <a:off x="4034269" y="2840745"/>
              <a:ext cx="40212" cy="36437"/>
              <a:chOff x="4293400" y="2574725"/>
              <a:chExt cx="84425" cy="80100"/>
            </a:xfrm>
          </p:grpSpPr>
          <p:sp>
            <p:nvSpPr>
              <p:cNvPr id="1199" name="Google Shape;1199;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00" name="Google Shape;1200;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 name="Google Shape;1201;p56"/>
            <p:cNvGrpSpPr/>
            <p:nvPr/>
          </p:nvGrpSpPr>
          <p:grpSpPr>
            <a:xfrm>
              <a:off x="3894606" y="2334874"/>
              <a:ext cx="913198" cy="518984"/>
              <a:chOff x="4000175" y="1462675"/>
              <a:chExt cx="1917275" cy="1140875"/>
            </a:xfrm>
          </p:grpSpPr>
          <p:sp>
            <p:nvSpPr>
              <p:cNvPr id="1202" name="Google Shape;1202;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03" name="Google Shape;1203;p56"/>
              <p:cNvGrpSpPr/>
              <p:nvPr/>
            </p:nvGrpSpPr>
            <p:grpSpPr>
              <a:xfrm>
                <a:off x="4000175" y="1462675"/>
                <a:ext cx="1917275" cy="1140875"/>
                <a:chOff x="4000175" y="1462675"/>
                <a:chExt cx="1917275" cy="1140875"/>
              </a:xfrm>
            </p:grpSpPr>
            <p:sp>
              <p:nvSpPr>
                <p:cNvPr id="1204" name="Google Shape;1204;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05" name="Google Shape;1205;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09" name="Google Shape;1209;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0" name="Google Shape;1210;p56"/>
            <p:cNvGrpSpPr/>
            <p:nvPr/>
          </p:nvGrpSpPr>
          <p:grpSpPr>
            <a:xfrm>
              <a:off x="3875768" y="2846704"/>
              <a:ext cx="44796" cy="47366"/>
              <a:chOff x="3960625" y="2587825"/>
              <a:chExt cx="94050" cy="104125"/>
            </a:xfrm>
          </p:grpSpPr>
          <p:sp>
            <p:nvSpPr>
              <p:cNvPr id="1211" name="Google Shape;1211;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12" name="Google Shape;1212;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56"/>
            <p:cNvGrpSpPr/>
            <p:nvPr/>
          </p:nvGrpSpPr>
          <p:grpSpPr>
            <a:xfrm>
              <a:off x="3782759" y="2807162"/>
              <a:ext cx="82686" cy="85487"/>
              <a:chOff x="3765350" y="2500900"/>
              <a:chExt cx="173600" cy="187925"/>
            </a:xfrm>
          </p:grpSpPr>
          <p:sp>
            <p:nvSpPr>
              <p:cNvPr id="1214" name="Google Shape;1214;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15" name="Google Shape;1215;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56"/>
            <p:cNvGrpSpPr/>
            <p:nvPr/>
          </p:nvGrpSpPr>
          <p:grpSpPr>
            <a:xfrm>
              <a:off x="3775674" y="2798496"/>
              <a:ext cx="40545" cy="23564"/>
              <a:chOff x="3750475" y="2481850"/>
              <a:chExt cx="85125" cy="51800"/>
            </a:xfrm>
          </p:grpSpPr>
          <p:sp>
            <p:nvSpPr>
              <p:cNvPr id="1221" name="Google Shape;1221;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23" name="Google Shape;1223;p56"/>
            <p:cNvGrpSpPr/>
            <p:nvPr/>
          </p:nvGrpSpPr>
          <p:grpSpPr>
            <a:xfrm>
              <a:off x="3716946" y="2776024"/>
              <a:ext cx="81971" cy="76912"/>
              <a:chOff x="3627175" y="2432450"/>
              <a:chExt cx="172100" cy="169075"/>
            </a:xfrm>
          </p:grpSpPr>
          <p:sp>
            <p:nvSpPr>
              <p:cNvPr id="1224" name="Google Shape;1224;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26" name="Google Shape;1226;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27" name="Google Shape;1227;p56"/>
            <p:cNvGrpSpPr/>
            <p:nvPr/>
          </p:nvGrpSpPr>
          <p:grpSpPr>
            <a:xfrm>
              <a:off x="3685682" y="2845624"/>
              <a:ext cx="29311" cy="45055"/>
              <a:chOff x="3561536" y="2585450"/>
              <a:chExt cx="61539" cy="99045"/>
            </a:xfrm>
          </p:grpSpPr>
          <p:sp>
            <p:nvSpPr>
              <p:cNvPr id="1228" name="Google Shape;1228;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30" name="Google Shape;1230;p56"/>
            <p:cNvGrpSpPr/>
            <p:nvPr/>
          </p:nvGrpSpPr>
          <p:grpSpPr>
            <a:xfrm>
              <a:off x="3849905" y="2572252"/>
              <a:ext cx="74339" cy="119559"/>
              <a:chOff x="3906325" y="1984500"/>
              <a:chExt cx="156075" cy="262825"/>
            </a:xfrm>
          </p:grpSpPr>
          <p:sp>
            <p:nvSpPr>
              <p:cNvPr id="1231" name="Google Shape;1231;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32" name="Google Shape;1232;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 name="Google Shape;1233;p56"/>
            <p:cNvGrpSpPr/>
            <p:nvPr/>
          </p:nvGrpSpPr>
          <p:grpSpPr>
            <a:xfrm>
              <a:off x="2654821" y="2414345"/>
              <a:ext cx="667570" cy="558731"/>
              <a:chOff x="1397225" y="1637375"/>
              <a:chExt cx="1401575" cy="1228250"/>
            </a:xfrm>
          </p:grpSpPr>
          <p:sp>
            <p:nvSpPr>
              <p:cNvPr id="1234" name="Google Shape;1234;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35" name="Google Shape;1235;p56"/>
              <p:cNvGrpSpPr/>
              <p:nvPr/>
            </p:nvGrpSpPr>
            <p:grpSpPr>
              <a:xfrm>
                <a:off x="1397225" y="1637375"/>
                <a:ext cx="1398775" cy="1228250"/>
                <a:chOff x="1397225" y="1637375"/>
                <a:chExt cx="1398775" cy="1228250"/>
              </a:xfrm>
            </p:grpSpPr>
            <p:sp>
              <p:nvSpPr>
                <p:cNvPr id="1236" name="Google Shape;1236;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8" name="Google Shape;1238;p56"/>
            <p:cNvGrpSpPr/>
            <p:nvPr/>
          </p:nvGrpSpPr>
          <p:grpSpPr>
            <a:xfrm>
              <a:off x="3230417" y="3103734"/>
              <a:ext cx="282982" cy="280332"/>
              <a:chOff x="2605700" y="3152850"/>
              <a:chExt cx="594125" cy="616250"/>
            </a:xfrm>
          </p:grpSpPr>
          <p:sp>
            <p:nvSpPr>
              <p:cNvPr id="1239" name="Google Shape;1239;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40" name="Google Shape;1240;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241" name="Google Shape;1241;p56"/>
            <p:cNvGrpSpPr/>
            <p:nvPr/>
          </p:nvGrpSpPr>
          <p:grpSpPr>
            <a:xfrm>
              <a:off x="3265985" y="3226989"/>
              <a:ext cx="87151" cy="346202"/>
              <a:chOff x="2680375" y="3423800"/>
              <a:chExt cx="182975" cy="761050"/>
            </a:xfrm>
          </p:grpSpPr>
          <p:sp>
            <p:nvSpPr>
              <p:cNvPr id="1242" name="Google Shape;1242;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43" name="Google Shape;1243;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 name="Google Shape;1244;p56"/>
            <p:cNvGrpSpPr/>
            <p:nvPr/>
          </p:nvGrpSpPr>
          <p:grpSpPr>
            <a:xfrm>
              <a:off x="3855466" y="3289811"/>
              <a:ext cx="112514" cy="94210"/>
              <a:chOff x="3918000" y="3561900"/>
              <a:chExt cx="236225" cy="207100"/>
            </a:xfrm>
          </p:grpSpPr>
          <p:sp>
            <p:nvSpPr>
              <p:cNvPr id="1245" name="Google Shape;1245;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46" name="Google Shape;1246;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 name="Google Shape;1247;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250" name="Google Shape;1250;p56"/>
            <p:cNvGrpSpPr/>
            <p:nvPr/>
          </p:nvGrpSpPr>
          <p:grpSpPr>
            <a:xfrm>
              <a:off x="2905224" y="2311071"/>
              <a:ext cx="596721" cy="528992"/>
              <a:chOff x="1922950" y="1410350"/>
              <a:chExt cx="1252825" cy="1162875"/>
            </a:xfrm>
          </p:grpSpPr>
          <p:sp>
            <p:nvSpPr>
              <p:cNvPr id="1251" name="Google Shape;1251;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267" name="Google Shape;1267;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87" name="Google Shape;1287;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88" name="Google Shape;1288;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56"/>
            <p:cNvGrpSpPr/>
            <p:nvPr/>
          </p:nvGrpSpPr>
          <p:grpSpPr>
            <a:xfrm>
              <a:off x="3280929" y="3294542"/>
              <a:ext cx="109894" cy="272224"/>
              <a:chOff x="2711750" y="3572300"/>
              <a:chExt cx="230725" cy="598425"/>
            </a:xfrm>
          </p:grpSpPr>
          <p:sp>
            <p:nvSpPr>
              <p:cNvPr id="1290" name="Google Shape;1290;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 name="Google Shape;1292;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 name="Google Shape;1293;p56"/>
            <p:cNvGrpSpPr/>
            <p:nvPr/>
          </p:nvGrpSpPr>
          <p:grpSpPr>
            <a:xfrm>
              <a:off x="3790439" y="2408636"/>
              <a:ext cx="73017" cy="75684"/>
              <a:chOff x="3781475" y="1624825"/>
              <a:chExt cx="153300" cy="166375"/>
            </a:xfrm>
          </p:grpSpPr>
          <p:sp>
            <p:nvSpPr>
              <p:cNvPr id="1294" name="Google Shape;1294;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 name="Google Shape;1298;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56"/>
            <p:cNvGrpSpPr/>
            <p:nvPr/>
          </p:nvGrpSpPr>
          <p:grpSpPr>
            <a:xfrm>
              <a:off x="4403342" y="3107749"/>
              <a:ext cx="316680" cy="101374"/>
              <a:chOff x="5068275" y="3161675"/>
              <a:chExt cx="664875" cy="222850"/>
            </a:xfrm>
          </p:grpSpPr>
          <p:sp>
            <p:nvSpPr>
              <p:cNvPr id="1306" name="Google Shape;1306;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 name="Google Shape;1310;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 name="Google Shape;1339;p56"/>
            <p:cNvGrpSpPr/>
            <p:nvPr/>
          </p:nvGrpSpPr>
          <p:grpSpPr>
            <a:xfrm>
              <a:off x="3697513" y="2707266"/>
              <a:ext cx="59549" cy="79733"/>
              <a:chOff x="3586375" y="2281300"/>
              <a:chExt cx="125025" cy="175275"/>
            </a:xfrm>
          </p:grpSpPr>
          <p:sp>
            <p:nvSpPr>
              <p:cNvPr id="1340" name="Google Shape;1340;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 name="Google Shape;1342;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 name="Google Shape;1343;p56"/>
            <p:cNvGrpSpPr/>
            <p:nvPr/>
          </p:nvGrpSpPr>
          <p:grpSpPr>
            <a:xfrm>
              <a:off x="4513224" y="3221724"/>
              <a:ext cx="274563" cy="280321"/>
              <a:chOff x="5298975" y="3412225"/>
              <a:chExt cx="576450" cy="616225"/>
            </a:xfrm>
          </p:grpSpPr>
          <p:sp>
            <p:nvSpPr>
              <p:cNvPr id="1344" name="Google Shape;1344;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45" name="Google Shape;1345;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56"/>
            <p:cNvGrpSpPr/>
            <p:nvPr/>
          </p:nvGrpSpPr>
          <p:grpSpPr>
            <a:xfrm>
              <a:off x="4824403" y="3421846"/>
              <a:ext cx="110132" cy="130647"/>
              <a:chOff x="5952300" y="3852150"/>
              <a:chExt cx="231225" cy="287200"/>
            </a:xfrm>
          </p:grpSpPr>
          <p:sp>
            <p:nvSpPr>
              <p:cNvPr id="1347" name="Google Shape;1347;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9" name="Google Shape;1349;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 name="Google Shape;1357;p56"/>
            <p:cNvGrpSpPr/>
            <p:nvPr/>
          </p:nvGrpSpPr>
          <p:grpSpPr>
            <a:xfrm>
              <a:off x="4295710" y="3079670"/>
              <a:ext cx="14968" cy="27135"/>
              <a:chOff x="4842300" y="3099950"/>
              <a:chExt cx="31425" cy="59650"/>
            </a:xfrm>
          </p:grpSpPr>
          <p:sp>
            <p:nvSpPr>
              <p:cNvPr id="1358" name="Google Shape;1358;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 name="Google Shape;1362;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56"/>
            <p:cNvGrpSpPr/>
            <p:nvPr/>
          </p:nvGrpSpPr>
          <p:grpSpPr>
            <a:xfrm>
              <a:off x="3831056" y="2816010"/>
              <a:ext cx="37378" cy="27612"/>
              <a:chOff x="3866750" y="2520350"/>
              <a:chExt cx="78475" cy="60700"/>
            </a:xfrm>
          </p:grpSpPr>
          <p:sp>
            <p:nvSpPr>
              <p:cNvPr id="1371" name="Google Shape;1371;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 name="Google Shape;1375;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92" name="Google Shape;1392;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04" name="Google Shape;1404;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7" name="Google Shape;1417;p56"/>
            <p:cNvGrpSpPr/>
            <p:nvPr/>
          </p:nvGrpSpPr>
          <p:grpSpPr>
            <a:xfrm>
              <a:off x="3632736" y="3051591"/>
              <a:ext cx="63288" cy="45217"/>
              <a:chOff x="3450375" y="3038225"/>
              <a:chExt cx="132875" cy="99400"/>
            </a:xfrm>
          </p:grpSpPr>
          <p:sp>
            <p:nvSpPr>
              <p:cNvPr id="1418" name="Google Shape;1418;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 name="Google Shape;1420;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29" name="Google Shape;1429;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39" name="Google Shape;1439;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45" name="Google Shape;1445;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56"/>
          <p:cNvGrpSpPr/>
          <p:nvPr/>
        </p:nvGrpSpPr>
        <p:grpSpPr>
          <a:xfrm>
            <a:off x="3554131" y="1233340"/>
            <a:ext cx="2078182" cy="1366558"/>
            <a:chOff x="235800" y="830650"/>
            <a:chExt cx="6978450" cy="4588844"/>
          </a:xfrm>
        </p:grpSpPr>
        <p:sp>
          <p:nvSpPr>
            <p:cNvPr id="1456" name="Google Shape;1456;p5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6"/>
          <p:cNvGrpSpPr/>
          <p:nvPr/>
        </p:nvGrpSpPr>
        <p:grpSpPr>
          <a:xfrm>
            <a:off x="742628" y="3064442"/>
            <a:ext cx="2622876" cy="1333540"/>
            <a:chOff x="238125" y="1038125"/>
            <a:chExt cx="7146800" cy="3633625"/>
          </a:xfrm>
        </p:grpSpPr>
        <p:sp>
          <p:nvSpPr>
            <p:cNvPr id="1463" name="Google Shape;1463;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56"/>
          <p:cNvGrpSpPr/>
          <p:nvPr/>
        </p:nvGrpSpPr>
        <p:grpSpPr>
          <a:xfrm>
            <a:off x="5857556" y="1206552"/>
            <a:ext cx="2590840" cy="1380235"/>
            <a:chOff x="233350" y="949250"/>
            <a:chExt cx="7137300" cy="3802300"/>
          </a:xfrm>
        </p:grpSpPr>
        <p:sp>
          <p:nvSpPr>
            <p:cNvPr id="3036" name="Google Shape;3036;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56"/>
          <p:cNvGrpSpPr/>
          <p:nvPr/>
        </p:nvGrpSpPr>
        <p:grpSpPr>
          <a:xfrm>
            <a:off x="7671985" y="3251325"/>
            <a:ext cx="104231" cy="320340"/>
            <a:chOff x="7564426" y="3224343"/>
            <a:chExt cx="119985" cy="368801"/>
          </a:xfrm>
        </p:grpSpPr>
        <p:sp>
          <p:nvSpPr>
            <p:cNvPr id="3088" name="Google Shape;3088;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0" name="Google Shape;3090;p56"/>
          <p:cNvGrpSpPr/>
          <p:nvPr/>
        </p:nvGrpSpPr>
        <p:grpSpPr>
          <a:xfrm>
            <a:off x="7371473" y="3245427"/>
            <a:ext cx="189489" cy="332132"/>
            <a:chOff x="8370831" y="3202002"/>
            <a:chExt cx="218129" cy="382376"/>
          </a:xfrm>
        </p:grpSpPr>
        <p:sp>
          <p:nvSpPr>
            <p:cNvPr id="3091" name="Google Shape;3091;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56"/>
          <p:cNvGrpSpPr/>
          <p:nvPr/>
        </p:nvGrpSpPr>
        <p:grpSpPr>
          <a:xfrm>
            <a:off x="8094863" y="3656559"/>
            <a:ext cx="309429" cy="267000"/>
            <a:chOff x="6742064" y="3750480"/>
            <a:chExt cx="399315" cy="344560"/>
          </a:xfrm>
        </p:grpSpPr>
        <p:sp>
          <p:nvSpPr>
            <p:cNvPr id="3094" name="Google Shape;3094;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56"/>
          <p:cNvGrpSpPr/>
          <p:nvPr/>
        </p:nvGrpSpPr>
        <p:grpSpPr>
          <a:xfrm>
            <a:off x="7633882" y="4007606"/>
            <a:ext cx="180437" cy="281608"/>
            <a:chOff x="7248525" y="3739696"/>
            <a:chExt cx="230531" cy="359790"/>
          </a:xfrm>
        </p:grpSpPr>
        <p:sp>
          <p:nvSpPr>
            <p:cNvPr id="3097" name="Google Shape;3097;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56"/>
          <p:cNvGrpSpPr/>
          <p:nvPr/>
        </p:nvGrpSpPr>
        <p:grpSpPr>
          <a:xfrm>
            <a:off x="7879801" y="3650830"/>
            <a:ext cx="162896" cy="278710"/>
            <a:chOff x="7601242" y="3729267"/>
            <a:chExt cx="222566" cy="380803"/>
          </a:xfrm>
        </p:grpSpPr>
        <p:sp>
          <p:nvSpPr>
            <p:cNvPr id="3100" name="Google Shape;3100;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2" name="Google Shape;3102;p56"/>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3" name="Google Shape;3103;p56"/>
          <p:cNvGrpSpPr/>
          <p:nvPr/>
        </p:nvGrpSpPr>
        <p:grpSpPr>
          <a:xfrm>
            <a:off x="7369446" y="3651971"/>
            <a:ext cx="193543" cy="275990"/>
            <a:chOff x="8304647" y="3738687"/>
            <a:chExt cx="225076" cy="320956"/>
          </a:xfrm>
        </p:grpSpPr>
        <p:sp>
          <p:nvSpPr>
            <p:cNvPr id="3104" name="Google Shape;3104;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56"/>
          <p:cNvGrpSpPr/>
          <p:nvPr/>
        </p:nvGrpSpPr>
        <p:grpSpPr>
          <a:xfrm>
            <a:off x="7641939" y="3651971"/>
            <a:ext cx="178492" cy="275990"/>
            <a:chOff x="8615101" y="3738687"/>
            <a:chExt cx="207573" cy="320956"/>
          </a:xfrm>
        </p:grpSpPr>
        <p:sp>
          <p:nvSpPr>
            <p:cNvPr id="3108" name="Google Shape;3108;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1" name="Google Shape;3111;p56"/>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56"/>
          <p:cNvGrpSpPr/>
          <p:nvPr/>
        </p:nvGrpSpPr>
        <p:grpSpPr>
          <a:xfrm>
            <a:off x="6036644" y="3773459"/>
            <a:ext cx="557670" cy="511283"/>
            <a:chOff x="6015419" y="3716859"/>
            <a:chExt cx="557671" cy="511283"/>
          </a:xfrm>
        </p:grpSpPr>
        <p:sp>
          <p:nvSpPr>
            <p:cNvPr id="3113" name="Google Shape;3113;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4" name="Google Shape;3114;p56"/>
            <p:cNvGrpSpPr/>
            <p:nvPr/>
          </p:nvGrpSpPr>
          <p:grpSpPr>
            <a:xfrm>
              <a:off x="6036094" y="3716980"/>
              <a:ext cx="529860" cy="510468"/>
              <a:chOff x="6036094" y="3716980"/>
              <a:chExt cx="529860" cy="510468"/>
            </a:xfrm>
          </p:grpSpPr>
          <p:sp>
            <p:nvSpPr>
              <p:cNvPr id="3115" name="Google Shape;3115;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25" name="Google Shape;3125;p56"/>
          <p:cNvGrpSpPr/>
          <p:nvPr/>
        </p:nvGrpSpPr>
        <p:grpSpPr>
          <a:xfrm>
            <a:off x="6665529" y="3130228"/>
            <a:ext cx="576302" cy="511871"/>
            <a:chOff x="6644304" y="3073628"/>
            <a:chExt cx="576302" cy="511871"/>
          </a:xfrm>
        </p:grpSpPr>
        <p:sp>
          <p:nvSpPr>
            <p:cNvPr id="3126" name="Google Shape;3126;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7" name="Google Shape;3127;p56"/>
            <p:cNvGrpSpPr/>
            <p:nvPr/>
          </p:nvGrpSpPr>
          <p:grpSpPr>
            <a:xfrm>
              <a:off x="6712169" y="3085440"/>
              <a:ext cx="481622" cy="494913"/>
              <a:chOff x="6712169" y="3085440"/>
              <a:chExt cx="481622" cy="494913"/>
            </a:xfrm>
          </p:grpSpPr>
          <p:sp>
            <p:nvSpPr>
              <p:cNvPr id="3128" name="Google Shape;3128;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3" name="Google Shape;3133;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6" name="Google Shape;3136;p56"/>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7" name="Google Shape;3137;p56"/>
          <p:cNvGrpSpPr/>
          <p:nvPr/>
        </p:nvGrpSpPr>
        <p:grpSpPr>
          <a:xfrm>
            <a:off x="6673379" y="3773223"/>
            <a:ext cx="560631" cy="511352"/>
            <a:chOff x="6652154" y="3716623"/>
            <a:chExt cx="560631" cy="511352"/>
          </a:xfrm>
        </p:grpSpPr>
        <p:sp>
          <p:nvSpPr>
            <p:cNvPr id="3138" name="Google Shape;3138;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9" name="Google Shape;3139;p56"/>
            <p:cNvGrpSpPr/>
            <p:nvPr/>
          </p:nvGrpSpPr>
          <p:grpSpPr>
            <a:xfrm>
              <a:off x="6669657" y="3716715"/>
              <a:ext cx="466779" cy="464290"/>
              <a:chOff x="6669657" y="3716715"/>
              <a:chExt cx="466779" cy="464290"/>
            </a:xfrm>
          </p:grpSpPr>
          <p:sp>
            <p:nvSpPr>
              <p:cNvPr id="3140" name="Google Shape;3140;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3" name="Google Shape;3153;p56"/>
          <p:cNvGrpSpPr/>
          <p:nvPr/>
        </p:nvGrpSpPr>
        <p:grpSpPr>
          <a:xfrm>
            <a:off x="7867470" y="4054631"/>
            <a:ext cx="187557" cy="187557"/>
            <a:chOff x="8565775" y="671075"/>
            <a:chExt cx="441000" cy="441000"/>
          </a:xfrm>
        </p:grpSpPr>
        <p:sp>
          <p:nvSpPr>
            <p:cNvPr id="3154" name="Google Shape;3154;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6" name="Google Shape;3156;p56"/>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8" name="Google Shape;3158;p56"/>
          <p:cNvGrpSpPr/>
          <p:nvPr/>
        </p:nvGrpSpPr>
        <p:grpSpPr>
          <a:xfrm>
            <a:off x="6021325" y="3132850"/>
            <a:ext cx="587871" cy="512373"/>
            <a:chOff x="6000100" y="3076250"/>
            <a:chExt cx="587871" cy="512373"/>
          </a:xfrm>
        </p:grpSpPr>
        <p:sp>
          <p:nvSpPr>
            <p:cNvPr id="3159" name="Google Shape;3159;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0" name="Google Shape;3160;p56"/>
            <p:cNvGrpSpPr/>
            <p:nvPr/>
          </p:nvGrpSpPr>
          <p:grpSpPr>
            <a:xfrm>
              <a:off x="6031360" y="3076713"/>
              <a:ext cx="539107" cy="480965"/>
              <a:chOff x="6031360" y="3076713"/>
              <a:chExt cx="539107" cy="480965"/>
            </a:xfrm>
          </p:grpSpPr>
          <p:sp>
            <p:nvSpPr>
              <p:cNvPr id="3161" name="Google Shape;3161;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68" name="Google Shape;3168;p56"/>
          <p:cNvGrpSpPr/>
          <p:nvPr/>
        </p:nvGrpSpPr>
        <p:grpSpPr>
          <a:xfrm>
            <a:off x="3597785" y="3065882"/>
            <a:ext cx="2241344" cy="1330656"/>
            <a:chOff x="3597785" y="3065882"/>
            <a:chExt cx="2241344" cy="1330656"/>
          </a:xfrm>
        </p:grpSpPr>
        <p:grpSp>
          <p:nvGrpSpPr>
            <p:cNvPr id="3169" name="Google Shape;3169;p56"/>
            <p:cNvGrpSpPr/>
            <p:nvPr/>
          </p:nvGrpSpPr>
          <p:grpSpPr>
            <a:xfrm>
              <a:off x="5296908" y="3937355"/>
              <a:ext cx="143198" cy="32380"/>
              <a:chOff x="5296908" y="3937355"/>
              <a:chExt cx="143198" cy="32380"/>
            </a:xfrm>
          </p:grpSpPr>
          <p:sp>
            <p:nvSpPr>
              <p:cNvPr id="3170" name="Google Shape;3170;p5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1" name="Google Shape;3171;p56"/>
              <p:cNvGrpSpPr/>
              <p:nvPr/>
            </p:nvGrpSpPr>
            <p:grpSpPr>
              <a:xfrm>
                <a:off x="5402331" y="3937355"/>
                <a:ext cx="37776" cy="32380"/>
                <a:chOff x="5402331" y="3937355"/>
                <a:chExt cx="37776" cy="32380"/>
              </a:xfrm>
            </p:grpSpPr>
            <p:sp>
              <p:nvSpPr>
                <p:cNvPr id="3172" name="Google Shape;3172;p5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6"/>
              <p:cNvGrpSpPr/>
              <p:nvPr/>
            </p:nvGrpSpPr>
            <p:grpSpPr>
              <a:xfrm>
                <a:off x="5296908" y="3937355"/>
                <a:ext cx="37783" cy="32380"/>
                <a:chOff x="5296908" y="3937355"/>
                <a:chExt cx="37783" cy="32380"/>
              </a:xfrm>
            </p:grpSpPr>
            <p:sp>
              <p:nvSpPr>
                <p:cNvPr id="3175" name="Google Shape;3175;p5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77" name="Google Shape;3177;p56"/>
            <p:cNvGrpSpPr/>
            <p:nvPr/>
          </p:nvGrpSpPr>
          <p:grpSpPr>
            <a:xfrm>
              <a:off x="4724163" y="3119631"/>
              <a:ext cx="120838" cy="84218"/>
              <a:chOff x="4724163" y="3119631"/>
              <a:chExt cx="120838" cy="84218"/>
            </a:xfrm>
          </p:grpSpPr>
          <p:grpSp>
            <p:nvGrpSpPr>
              <p:cNvPr id="3178" name="Google Shape;3178;p56"/>
              <p:cNvGrpSpPr/>
              <p:nvPr/>
            </p:nvGrpSpPr>
            <p:grpSpPr>
              <a:xfrm>
                <a:off x="4746712" y="3132773"/>
                <a:ext cx="86869" cy="56424"/>
                <a:chOff x="4746712" y="3132773"/>
                <a:chExt cx="86869" cy="56424"/>
              </a:xfrm>
            </p:grpSpPr>
            <p:sp>
              <p:nvSpPr>
                <p:cNvPr id="3179" name="Google Shape;3179;p5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56"/>
              <p:cNvGrpSpPr/>
              <p:nvPr/>
            </p:nvGrpSpPr>
            <p:grpSpPr>
              <a:xfrm>
                <a:off x="4773634" y="3143336"/>
                <a:ext cx="37776" cy="32451"/>
                <a:chOff x="4773634" y="3143336"/>
                <a:chExt cx="37776" cy="32451"/>
              </a:xfrm>
            </p:grpSpPr>
            <p:sp>
              <p:nvSpPr>
                <p:cNvPr id="3182" name="Google Shape;3182;p5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4" name="Google Shape;3184;p56"/>
              <p:cNvGrpSpPr/>
              <p:nvPr/>
            </p:nvGrpSpPr>
            <p:grpSpPr>
              <a:xfrm>
                <a:off x="4724163" y="3131248"/>
                <a:ext cx="37776" cy="32459"/>
                <a:chOff x="4724163" y="3131248"/>
                <a:chExt cx="37776" cy="32459"/>
              </a:xfrm>
            </p:grpSpPr>
            <p:sp>
              <p:nvSpPr>
                <p:cNvPr id="3185" name="Google Shape;3185;p5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56"/>
              <p:cNvGrpSpPr/>
              <p:nvPr/>
            </p:nvGrpSpPr>
            <p:grpSpPr>
              <a:xfrm>
                <a:off x="4755081" y="3176054"/>
                <a:ext cx="32357" cy="27795"/>
                <a:chOff x="4755081" y="3176054"/>
                <a:chExt cx="32357" cy="27795"/>
              </a:xfrm>
            </p:grpSpPr>
            <p:sp>
              <p:nvSpPr>
                <p:cNvPr id="3188" name="Google Shape;3188;p5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56"/>
              <p:cNvGrpSpPr/>
              <p:nvPr/>
            </p:nvGrpSpPr>
            <p:grpSpPr>
              <a:xfrm>
                <a:off x="4812550" y="3119631"/>
                <a:ext cx="32451" cy="27803"/>
                <a:chOff x="4812550" y="3119631"/>
                <a:chExt cx="32451" cy="27803"/>
              </a:xfrm>
            </p:grpSpPr>
            <p:sp>
              <p:nvSpPr>
                <p:cNvPr id="3191" name="Google Shape;3191;p5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3" name="Google Shape;3193;p56"/>
            <p:cNvGrpSpPr/>
            <p:nvPr/>
          </p:nvGrpSpPr>
          <p:grpSpPr>
            <a:xfrm>
              <a:off x="5382826" y="4027197"/>
              <a:ext cx="268967" cy="250422"/>
              <a:chOff x="5382826" y="4027197"/>
              <a:chExt cx="268967" cy="250422"/>
            </a:xfrm>
          </p:grpSpPr>
          <p:grpSp>
            <p:nvGrpSpPr>
              <p:cNvPr id="3194" name="Google Shape;3194;p56"/>
              <p:cNvGrpSpPr/>
              <p:nvPr/>
            </p:nvGrpSpPr>
            <p:grpSpPr>
              <a:xfrm>
                <a:off x="5405280" y="4042510"/>
                <a:ext cx="237570" cy="218647"/>
                <a:chOff x="5405280" y="4042510"/>
                <a:chExt cx="237570" cy="218647"/>
              </a:xfrm>
            </p:grpSpPr>
            <p:sp>
              <p:nvSpPr>
                <p:cNvPr id="3195" name="Google Shape;3195;p5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56"/>
              <p:cNvGrpSpPr/>
              <p:nvPr/>
            </p:nvGrpSpPr>
            <p:grpSpPr>
              <a:xfrm>
                <a:off x="5382826" y="4125549"/>
                <a:ext cx="37776" cy="32380"/>
                <a:chOff x="5382826" y="4125549"/>
                <a:chExt cx="37776" cy="32380"/>
              </a:xfrm>
            </p:grpSpPr>
            <p:sp>
              <p:nvSpPr>
                <p:cNvPr id="3202" name="Google Shape;3202;p5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56"/>
              <p:cNvGrpSpPr/>
              <p:nvPr/>
            </p:nvGrpSpPr>
            <p:grpSpPr>
              <a:xfrm>
                <a:off x="5475680" y="4195587"/>
                <a:ext cx="37783" cy="32364"/>
                <a:chOff x="5475680" y="4195587"/>
                <a:chExt cx="37783" cy="32364"/>
              </a:xfrm>
            </p:grpSpPr>
            <p:sp>
              <p:nvSpPr>
                <p:cNvPr id="3205" name="Google Shape;3205;p5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6"/>
              <p:cNvGrpSpPr/>
              <p:nvPr/>
            </p:nvGrpSpPr>
            <p:grpSpPr>
              <a:xfrm>
                <a:off x="5532575" y="4027197"/>
                <a:ext cx="33308" cy="32262"/>
                <a:chOff x="5532575" y="4027197"/>
                <a:chExt cx="33308" cy="32262"/>
              </a:xfrm>
            </p:grpSpPr>
            <p:sp>
              <p:nvSpPr>
                <p:cNvPr id="3208" name="Google Shape;3208;p5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56"/>
              <p:cNvGrpSpPr/>
              <p:nvPr/>
            </p:nvGrpSpPr>
            <p:grpSpPr>
              <a:xfrm>
                <a:off x="5590706" y="4245348"/>
                <a:ext cx="33497" cy="32270"/>
                <a:chOff x="5590706" y="4245348"/>
                <a:chExt cx="33497" cy="32270"/>
              </a:xfrm>
            </p:grpSpPr>
            <p:sp>
              <p:nvSpPr>
                <p:cNvPr id="3211" name="Google Shape;3211;p5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3" name="Google Shape;3213;p56"/>
              <p:cNvGrpSpPr/>
              <p:nvPr/>
            </p:nvGrpSpPr>
            <p:grpSpPr>
              <a:xfrm>
                <a:off x="5618681" y="4109677"/>
                <a:ext cx="33112" cy="32357"/>
                <a:chOff x="5618681" y="4109677"/>
                <a:chExt cx="33112" cy="32357"/>
              </a:xfrm>
            </p:grpSpPr>
            <p:sp>
              <p:nvSpPr>
                <p:cNvPr id="3214" name="Google Shape;3214;p5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56"/>
              <p:cNvGrpSpPr/>
              <p:nvPr/>
            </p:nvGrpSpPr>
            <p:grpSpPr>
              <a:xfrm>
                <a:off x="5479298" y="4128262"/>
                <a:ext cx="31405" cy="26906"/>
                <a:chOff x="5479298" y="4128262"/>
                <a:chExt cx="31405" cy="26906"/>
              </a:xfrm>
            </p:grpSpPr>
            <p:sp>
              <p:nvSpPr>
                <p:cNvPr id="3217" name="Google Shape;3217;p5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56"/>
              <p:cNvGrpSpPr/>
              <p:nvPr/>
            </p:nvGrpSpPr>
            <p:grpSpPr>
              <a:xfrm>
                <a:off x="5582903" y="4180116"/>
                <a:ext cx="31499" cy="26898"/>
                <a:chOff x="5582903" y="4180116"/>
                <a:chExt cx="31499" cy="26898"/>
              </a:xfrm>
            </p:grpSpPr>
            <p:sp>
              <p:nvSpPr>
                <p:cNvPr id="3220" name="Google Shape;3220;p5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22" name="Google Shape;3222;p56"/>
            <p:cNvGrpSpPr/>
            <p:nvPr/>
          </p:nvGrpSpPr>
          <p:grpSpPr>
            <a:xfrm>
              <a:off x="3977681" y="3230323"/>
              <a:ext cx="94584" cy="84085"/>
              <a:chOff x="3977681" y="3230323"/>
              <a:chExt cx="94584" cy="84085"/>
            </a:xfrm>
          </p:grpSpPr>
          <p:grpSp>
            <p:nvGrpSpPr>
              <p:cNvPr id="3223" name="Google Shape;3223;p56"/>
              <p:cNvGrpSpPr/>
              <p:nvPr/>
            </p:nvGrpSpPr>
            <p:grpSpPr>
              <a:xfrm>
                <a:off x="4000135" y="3243041"/>
                <a:ext cx="59570" cy="57186"/>
                <a:chOff x="4000135" y="3243041"/>
                <a:chExt cx="59570" cy="57186"/>
              </a:xfrm>
            </p:grpSpPr>
            <p:sp>
              <p:nvSpPr>
                <p:cNvPr id="3224" name="Google Shape;3224;p5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56"/>
              <p:cNvGrpSpPr/>
              <p:nvPr/>
            </p:nvGrpSpPr>
            <p:grpSpPr>
              <a:xfrm>
                <a:off x="3977681" y="3245872"/>
                <a:ext cx="37783" cy="32380"/>
                <a:chOff x="3977681" y="3245872"/>
                <a:chExt cx="37783" cy="32380"/>
              </a:xfrm>
            </p:grpSpPr>
            <p:sp>
              <p:nvSpPr>
                <p:cNvPr id="3228" name="Google Shape;3228;p5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56"/>
              <p:cNvGrpSpPr/>
              <p:nvPr/>
            </p:nvGrpSpPr>
            <p:grpSpPr>
              <a:xfrm>
                <a:off x="4040860" y="3262672"/>
                <a:ext cx="31405" cy="27001"/>
                <a:chOff x="4040860" y="3262672"/>
                <a:chExt cx="31405" cy="27001"/>
              </a:xfrm>
            </p:grpSpPr>
            <p:sp>
              <p:nvSpPr>
                <p:cNvPr id="3231" name="Google Shape;3231;p5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56"/>
              <p:cNvGrpSpPr/>
              <p:nvPr/>
            </p:nvGrpSpPr>
            <p:grpSpPr>
              <a:xfrm>
                <a:off x="4021072" y="3230323"/>
                <a:ext cx="31397" cy="26906"/>
                <a:chOff x="4021072" y="3230323"/>
                <a:chExt cx="31397" cy="26906"/>
              </a:xfrm>
            </p:grpSpPr>
            <p:sp>
              <p:nvSpPr>
                <p:cNvPr id="3234" name="Google Shape;3234;p5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6" name="Google Shape;3236;p56"/>
              <p:cNvGrpSpPr/>
              <p:nvPr/>
            </p:nvGrpSpPr>
            <p:grpSpPr>
              <a:xfrm>
                <a:off x="4001472" y="3287462"/>
                <a:ext cx="31499" cy="26945"/>
                <a:chOff x="4001472" y="3287462"/>
                <a:chExt cx="31499" cy="26945"/>
              </a:xfrm>
            </p:grpSpPr>
            <p:sp>
              <p:nvSpPr>
                <p:cNvPr id="3237" name="Google Shape;3237;p5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9" name="Google Shape;3239;p56"/>
            <p:cNvGrpSpPr/>
            <p:nvPr/>
          </p:nvGrpSpPr>
          <p:grpSpPr>
            <a:xfrm>
              <a:off x="4084715" y="3258865"/>
              <a:ext cx="184961" cy="137268"/>
              <a:chOff x="4084715" y="3258865"/>
              <a:chExt cx="184961" cy="137268"/>
            </a:xfrm>
          </p:grpSpPr>
          <p:grpSp>
            <p:nvGrpSpPr>
              <p:cNvPr id="3240" name="Google Shape;3240;p56"/>
              <p:cNvGrpSpPr/>
              <p:nvPr/>
            </p:nvGrpSpPr>
            <p:grpSpPr>
              <a:xfrm>
                <a:off x="4107453" y="3271583"/>
                <a:ext cx="153470" cy="110275"/>
                <a:chOff x="4107453" y="3271583"/>
                <a:chExt cx="153470" cy="110275"/>
              </a:xfrm>
            </p:grpSpPr>
            <p:sp>
              <p:nvSpPr>
                <p:cNvPr id="3241" name="Google Shape;3241;p5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56"/>
              <p:cNvGrpSpPr/>
              <p:nvPr/>
            </p:nvGrpSpPr>
            <p:grpSpPr>
              <a:xfrm>
                <a:off x="4136947" y="3258865"/>
                <a:ext cx="31499" cy="27001"/>
                <a:chOff x="4136947" y="3258865"/>
                <a:chExt cx="31499" cy="27001"/>
              </a:xfrm>
            </p:grpSpPr>
            <p:sp>
              <p:nvSpPr>
                <p:cNvPr id="3246" name="Google Shape;3246;p5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56"/>
              <p:cNvGrpSpPr/>
              <p:nvPr/>
            </p:nvGrpSpPr>
            <p:grpSpPr>
              <a:xfrm>
                <a:off x="4084715" y="3266478"/>
                <a:ext cx="31468" cy="26898"/>
                <a:chOff x="4084715" y="3266478"/>
                <a:chExt cx="31468" cy="26898"/>
              </a:xfrm>
            </p:grpSpPr>
            <p:sp>
              <p:nvSpPr>
                <p:cNvPr id="3249" name="Google Shape;3249;p5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1" name="Google Shape;3251;p56"/>
              <p:cNvGrpSpPr/>
              <p:nvPr/>
            </p:nvGrpSpPr>
            <p:grpSpPr>
              <a:xfrm>
                <a:off x="4159213" y="3279849"/>
                <a:ext cx="31405" cy="26945"/>
                <a:chOff x="4159213" y="3279849"/>
                <a:chExt cx="31405" cy="26945"/>
              </a:xfrm>
            </p:grpSpPr>
            <p:sp>
              <p:nvSpPr>
                <p:cNvPr id="3252" name="Google Shape;3252;p5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56"/>
              <p:cNvGrpSpPr/>
              <p:nvPr/>
            </p:nvGrpSpPr>
            <p:grpSpPr>
              <a:xfrm>
                <a:off x="4201550" y="3266502"/>
                <a:ext cx="31405" cy="26883"/>
                <a:chOff x="4201550" y="3266502"/>
                <a:chExt cx="31405" cy="26883"/>
              </a:xfrm>
            </p:grpSpPr>
            <p:sp>
              <p:nvSpPr>
                <p:cNvPr id="3255" name="Google Shape;3255;p5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56"/>
              <p:cNvGrpSpPr/>
              <p:nvPr/>
            </p:nvGrpSpPr>
            <p:grpSpPr>
              <a:xfrm>
                <a:off x="4201550" y="3338278"/>
                <a:ext cx="31405" cy="26930"/>
                <a:chOff x="4201550" y="3338278"/>
                <a:chExt cx="31405" cy="26930"/>
              </a:xfrm>
            </p:grpSpPr>
            <p:sp>
              <p:nvSpPr>
                <p:cNvPr id="3258" name="Google Shape;3258;p5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0" name="Google Shape;3260;p56"/>
              <p:cNvGrpSpPr/>
              <p:nvPr/>
            </p:nvGrpSpPr>
            <p:grpSpPr>
              <a:xfrm>
                <a:off x="4238272" y="3369132"/>
                <a:ext cx="31405" cy="27001"/>
                <a:chOff x="4238272" y="3369132"/>
                <a:chExt cx="31405" cy="27001"/>
              </a:xfrm>
            </p:grpSpPr>
            <p:sp>
              <p:nvSpPr>
                <p:cNvPr id="3261" name="Google Shape;3261;p5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3" name="Google Shape;3263;p56"/>
            <p:cNvGrpSpPr/>
            <p:nvPr/>
          </p:nvGrpSpPr>
          <p:grpSpPr>
            <a:xfrm>
              <a:off x="4068639" y="3200169"/>
              <a:ext cx="77643" cy="37272"/>
              <a:chOff x="4068639" y="3200169"/>
              <a:chExt cx="77643" cy="37272"/>
            </a:xfrm>
          </p:grpSpPr>
          <p:sp>
            <p:nvSpPr>
              <p:cNvPr id="3264" name="Google Shape;3264;p5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5" name="Google Shape;3265;p56"/>
              <p:cNvGrpSpPr/>
              <p:nvPr/>
            </p:nvGrpSpPr>
            <p:grpSpPr>
              <a:xfrm>
                <a:off x="4114878" y="3200169"/>
                <a:ext cx="31405" cy="26993"/>
                <a:chOff x="4114878" y="3200169"/>
                <a:chExt cx="31405" cy="26993"/>
              </a:xfrm>
            </p:grpSpPr>
            <p:sp>
              <p:nvSpPr>
                <p:cNvPr id="3266" name="Google Shape;3266;p5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56"/>
              <p:cNvGrpSpPr/>
              <p:nvPr/>
            </p:nvGrpSpPr>
            <p:grpSpPr>
              <a:xfrm>
                <a:off x="4068639" y="3210535"/>
                <a:ext cx="31499" cy="26906"/>
                <a:chOff x="4068639" y="3210535"/>
                <a:chExt cx="31499" cy="26906"/>
              </a:xfrm>
            </p:grpSpPr>
            <p:sp>
              <p:nvSpPr>
                <p:cNvPr id="3269" name="Google Shape;3269;p5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1" name="Google Shape;3271;p56"/>
            <p:cNvGrpSpPr/>
            <p:nvPr/>
          </p:nvGrpSpPr>
          <p:grpSpPr>
            <a:xfrm>
              <a:off x="3869702" y="3066935"/>
              <a:ext cx="382664" cy="190294"/>
              <a:chOff x="3869702" y="3066935"/>
              <a:chExt cx="382664" cy="190294"/>
            </a:xfrm>
          </p:grpSpPr>
          <p:grpSp>
            <p:nvGrpSpPr>
              <p:cNvPr id="3272" name="Google Shape;3272;p56"/>
              <p:cNvGrpSpPr/>
              <p:nvPr/>
            </p:nvGrpSpPr>
            <p:grpSpPr>
              <a:xfrm>
                <a:off x="3888633" y="3082351"/>
                <a:ext cx="351172" cy="160698"/>
                <a:chOff x="3888633" y="3082351"/>
                <a:chExt cx="351172" cy="160698"/>
              </a:xfrm>
            </p:grpSpPr>
            <p:sp>
              <p:nvSpPr>
                <p:cNvPr id="3273" name="Google Shape;3273;p5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6"/>
              <p:cNvGrpSpPr/>
              <p:nvPr/>
            </p:nvGrpSpPr>
            <p:grpSpPr>
              <a:xfrm>
                <a:off x="4143703" y="3066935"/>
                <a:ext cx="37783" cy="32357"/>
                <a:chOff x="4143703" y="3066935"/>
                <a:chExt cx="37783" cy="32357"/>
              </a:xfrm>
            </p:grpSpPr>
            <p:sp>
              <p:nvSpPr>
                <p:cNvPr id="3280" name="Google Shape;3280;p5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56"/>
              <p:cNvGrpSpPr/>
              <p:nvPr/>
            </p:nvGrpSpPr>
            <p:grpSpPr>
              <a:xfrm>
                <a:off x="4044565" y="3103563"/>
                <a:ext cx="37783" cy="32451"/>
                <a:chOff x="4044565" y="3103563"/>
                <a:chExt cx="37783" cy="32451"/>
              </a:xfrm>
            </p:grpSpPr>
            <p:sp>
              <p:nvSpPr>
                <p:cNvPr id="3283" name="Google Shape;3283;p5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56"/>
              <p:cNvGrpSpPr/>
              <p:nvPr/>
            </p:nvGrpSpPr>
            <p:grpSpPr>
              <a:xfrm>
                <a:off x="4017454" y="3188237"/>
                <a:ext cx="37776" cy="32357"/>
                <a:chOff x="4017454" y="3188237"/>
                <a:chExt cx="37776" cy="32357"/>
              </a:xfrm>
            </p:grpSpPr>
            <p:sp>
              <p:nvSpPr>
                <p:cNvPr id="3286" name="Google Shape;3286;p5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56"/>
              <p:cNvGrpSpPr/>
              <p:nvPr/>
            </p:nvGrpSpPr>
            <p:grpSpPr>
              <a:xfrm>
                <a:off x="3921548" y="3157509"/>
                <a:ext cx="37783" cy="32357"/>
                <a:chOff x="3921548" y="3157509"/>
                <a:chExt cx="37783" cy="32357"/>
              </a:xfrm>
            </p:grpSpPr>
            <p:sp>
              <p:nvSpPr>
                <p:cNvPr id="3289" name="Google Shape;3289;p5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1" name="Google Shape;3291;p56"/>
              <p:cNvGrpSpPr/>
              <p:nvPr/>
            </p:nvGrpSpPr>
            <p:grpSpPr>
              <a:xfrm>
                <a:off x="3939056" y="3211620"/>
                <a:ext cx="37783" cy="32380"/>
                <a:chOff x="3939056" y="3211620"/>
                <a:chExt cx="37783" cy="32380"/>
              </a:xfrm>
            </p:grpSpPr>
            <p:sp>
              <p:nvSpPr>
                <p:cNvPr id="3292" name="Google Shape;3292;p5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56"/>
              <p:cNvGrpSpPr/>
              <p:nvPr/>
            </p:nvGrpSpPr>
            <p:grpSpPr>
              <a:xfrm>
                <a:off x="4176240" y="3136965"/>
                <a:ext cx="31405" cy="26930"/>
                <a:chOff x="4176240" y="3136965"/>
                <a:chExt cx="31405" cy="26930"/>
              </a:xfrm>
            </p:grpSpPr>
            <p:sp>
              <p:nvSpPr>
                <p:cNvPr id="3295" name="Google Shape;3295;p5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7" name="Google Shape;3297;p56"/>
              <p:cNvGrpSpPr/>
              <p:nvPr/>
            </p:nvGrpSpPr>
            <p:grpSpPr>
              <a:xfrm>
                <a:off x="4133148" y="3152593"/>
                <a:ext cx="31499" cy="27001"/>
                <a:chOff x="4133148" y="3152593"/>
                <a:chExt cx="31499" cy="27001"/>
              </a:xfrm>
            </p:grpSpPr>
            <p:sp>
              <p:nvSpPr>
                <p:cNvPr id="3298" name="Google Shape;3298;p5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56"/>
              <p:cNvGrpSpPr/>
              <p:nvPr/>
            </p:nvGrpSpPr>
            <p:grpSpPr>
              <a:xfrm>
                <a:off x="4220866" y="3073534"/>
                <a:ext cx="31499" cy="26898"/>
                <a:chOff x="4220866" y="3073534"/>
                <a:chExt cx="31499" cy="26898"/>
              </a:xfrm>
            </p:grpSpPr>
            <p:sp>
              <p:nvSpPr>
                <p:cNvPr id="3301" name="Google Shape;3301;p5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56"/>
              <p:cNvGrpSpPr/>
              <p:nvPr/>
            </p:nvGrpSpPr>
            <p:grpSpPr>
              <a:xfrm>
                <a:off x="3869702" y="3230323"/>
                <a:ext cx="31499" cy="26906"/>
                <a:chOff x="3869702" y="3230323"/>
                <a:chExt cx="31499" cy="26906"/>
              </a:xfrm>
            </p:grpSpPr>
            <p:sp>
              <p:nvSpPr>
                <p:cNvPr id="3304" name="Google Shape;3304;p5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56"/>
            <p:cNvGrpSpPr/>
            <p:nvPr/>
          </p:nvGrpSpPr>
          <p:grpSpPr>
            <a:xfrm>
              <a:off x="4271383" y="3065882"/>
              <a:ext cx="304556" cy="341663"/>
              <a:chOff x="4271383" y="3065882"/>
              <a:chExt cx="304556" cy="341663"/>
            </a:xfrm>
          </p:grpSpPr>
          <p:grpSp>
            <p:nvGrpSpPr>
              <p:cNvPr id="3307" name="Google Shape;3307;p56"/>
              <p:cNvGrpSpPr/>
              <p:nvPr/>
            </p:nvGrpSpPr>
            <p:grpSpPr>
              <a:xfrm>
                <a:off x="4293838" y="3078639"/>
                <a:ext cx="269353" cy="311973"/>
                <a:chOff x="4293838" y="3078639"/>
                <a:chExt cx="269353" cy="311973"/>
              </a:xfrm>
            </p:grpSpPr>
            <p:sp>
              <p:nvSpPr>
                <p:cNvPr id="3308" name="Google Shape;3308;p5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5" name="Google Shape;3325;p56"/>
              <p:cNvGrpSpPr/>
              <p:nvPr/>
            </p:nvGrpSpPr>
            <p:grpSpPr>
              <a:xfrm>
                <a:off x="4538164" y="3342061"/>
                <a:ext cx="37776" cy="32380"/>
                <a:chOff x="4538164" y="3342061"/>
                <a:chExt cx="37776" cy="32380"/>
              </a:xfrm>
            </p:grpSpPr>
            <p:sp>
              <p:nvSpPr>
                <p:cNvPr id="3326" name="Google Shape;3326;p5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8" name="Google Shape;3328;p56"/>
              <p:cNvGrpSpPr/>
              <p:nvPr/>
            </p:nvGrpSpPr>
            <p:grpSpPr>
              <a:xfrm>
                <a:off x="4271383" y="3194742"/>
                <a:ext cx="37783" cy="32420"/>
                <a:chOff x="4271383" y="3194742"/>
                <a:chExt cx="37783" cy="32420"/>
              </a:xfrm>
            </p:grpSpPr>
            <p:sp>
              <p:nvSpPr>
                <p:cNvPr id="3329" name="Google Shape;3329;p5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6"/>
              <p:cNvGrpSpPr/>
              <p:nvPr/>
            </p:nvGrpSpPr>
            <p:grpSpPr>
              <a:xfrm>
                <a:off x="4284416" y="3084058"/>
                <a:ext cx="37783" cy="32357"/>
                <a:chOff x="4284416" y="3084058"/>
                <a:chExt cx="37783" cy="32357"/>
              </a:xfrm>
            </p:grpSpPr>
            <p:sp>
              <p:nvSpPr>
                <p:cNvPr id="3332" name="Google Shape;3332;p5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56"/>
              <p:cNvGrpSpPr/>
              <p:nvPr/>
            </p:nvGrpSpPr>
            <p:grpSpPr>
              <a:xfrm>
                <a:off x="4478697" y="3297561"/>
                <a:ext cx="37776" cy="32451"/>
                <a:chOff x="4478697" y="3297561"/>
                <a:chExt cx="37776" cy="32451"/>
              </a:xfrm>
            </p:grpSpPr>
            <p:sp>
              <p:nvSpPr>
                <p:cNvPr id="3335" name="Google Shape;3335;p5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7" name="Google Shape;3337;p56"/>
              <p:cNvGrpSpPr/>
              <p:nvPr/>
            </p:nvGrpSpPr>
            <p:grpSpPr>
              <a:xfrm>
                <a:off x="4411813" y="3331711"/>
                <a:ext cx="37776" cy="32451"/>
                <a:chOff x="4411813" y="3331711"/>
                <a:chExt cx="37776" cy="32451"/>
              </a:xfrm>
            </p:grpSpPr>
            <p:sp>
              <p:nvSpPr>
                <p:cNvPr id="3338" name="Google Shape;3338;p5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0" name="Google Shape;3340;p56"/>
              <p:cNvGrpSpPr/>
              <p:nvPr/>
            </p:nvGrpSpPr>
            <p:grpSpPr>
              <a:xfrm>
                <a:off x="4337984" y="3375188"/>
                <a:ext cx="37776" cy="32357"/>
                <a:chOff x="4337984" y="3375188"/>
                <a:chExt cx="37776" cy="32357"/>
              </a:xfrm>
            </p:grpSpPr>
            <p:sp>
              <p:nvSpPr>
                <p:cNvPr id="3341" name="Google Shape;3341;p5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3" name="Google Shape;3343;p56"/>
              <p:cNvGrpSpPr/>
              <p:nvPr/>
            </p:nvGrpSpPr>
            <p:grpSpPr>
              <a:xfrm>
                <a:off x="4494867" y="3090530"/>
                <a:ext cx="37878" cy="32451"/>
                <a:chOff x="4494867" y="3090530"/>
                <a:chExt cx="37878" cy="32451"/>
              </a:xfrm>
            </p:grpSpPr>
            <p:sp>
              <p:nvSpPr>
                <p:cNvPr id="3344" name="Google Shape;3344;p5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56"/>
              <p:cNvGrpSpPr/>
              <p:nvPr/>
            </p:nvGrpSpPr>
            <p:grpSpPr>
              <a:xfrm>
                <a:off x="4525124" y="3207774"/>
                <a:ext cx="37783" cy="32420"/>
                <a:chOff x="4525124" y="3207774"/>
                <a:chExt cx="37783" cy="32420"/>
              </a:xfrm>
            </p:grpSpPr>
            <p:sp>
              <p:nvSpPr>
                <p:cNvPr id="3347" name="Google Shape;3347;p5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9" name="Google Shape;3349;p56"/>
              <p:cNvGrpSpPr/>
              <p:nvPr/>
            </p:nvGrpSpPr>
            <p:grpSpPr>
              <a:xfrm>
                <a:off x="4440544" y="3176479"/>
                <a:ext cx="31499" cy="26898"/>
                <a:chOff x="4440544" y="3176479"/>
                <a:chExt cx="31499" cy="26898"/>
              </a:xfrm>
            </p:grpSpPr>
            <p:sp>
              <p:nvSpPr>
                <p:cNvPr id="3350" name="Google Shape;3350;p5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56"/>
              <p:cNvGrpSpPr/>
              <p:nvPr/>
            </p:nvGrpSpPr>
            <p:grpSpPr>
              <a:xfrm>
                <a:off x="4350545" y="3156400"/>
                <a:ext cx="31405" cy="27001"/>
                <a:chOff x="4350545" y="3156400"/>
                <a:chExt cx="31405" cy="27001"/>
              </a:xfrm>
            </p:grpSpPr>
            <p:sp>
              <p:nvSpPr>
                <p:cNvPr id="3353" name="Google Shape;3353;p5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5" name="Google Shape;3355;p56"/>
              <p:cNvGrpSpPr/>
              <p:nvPr/>
            </p:nvGrpSpPr>
            <p:grpSpPr>
              <a:xfrm>
                <a:off x="4376703" y="3255058"/>
                <a:ext cx="31405" cy="27001"/>
                <a:chOff x="4376703" y="3255058"/>
                <a:chExt cx="31405" cy="27001"/>
              </a:xfrm>
            </p:grpSpPr>
            <p:sp>
              <p:nvSpPr>
                <p:cNvPr id="3356" name="Google Shape;3356;p5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56"/>
              <p:cNvGrpSpPr/>
              <p:nvPr/>
            </p:nvGrpSpPr>
            <p:grpSpPr>
              <a:xfrm>
                <a:off x="4331322" y="3283656"/>
                <a:ext cx="31405" cy="26945"/>
                <a:chOff x="4331322" y="3283656"/>
                <a:chExt cx="31405" cy="26945"/>
              </a:xfrm>
            </p:grpSpPr>
            <p:sp>
              <p:nvSpPr>
                <p:cNvPr id="3359" name="Google Shape;3359;p5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6"/>
              <p:cNvGrpSpPr/>
              <p:nvPr/>
            </p:nvGrpSpPr>
            <p:grpSpPr>
              <a:xfrm>
                <a:off x="4380510" y="3065882"/>
                <a:ext cx="31405" cy="26938"/>
                <a:chOff x="4380510" y="3065882"/>
                <a:chExt cx="31405" cy="26938"/>
              </a:xfrm>
            </p:grpSpPr>
            <p:sp>
              <p:nvSpPr>
                <p:cNvPr id="3362" name="Google Shape;3362;p5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64" name="Google Shape;3364;p56"/>
            <p:cNvGrpSpPr/>
            <p:nvPr/>
          </p:nvGrpSpPr>
          <p:grpSpPr>
            <a:xfrm>
              <a:off x="4558998" y="3188237"/>
              <a:ext cx="1280131" cy="1052746"/>
              <a:chOff x="4558998" y="3188237"/>
              <a:chExt cx="1280131" cy="1052746"/>
            </a:xfrm>
          </p:grpSpPr>
          <p:sp>
            <p:nvSpPr>
              <p:cNvPr id="3365" name="Google Shape;3365;p5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6" name="Google Shape;3366;p56"/>
              <p:cNvGrpSpPr/>
              <p:nvPr/>
            </p:nvGrpSpPr>
            <p:grpSpPr>
              <a:xfrm>
                <a:off x="4579164" y="3203653"/>
                <a:ext cx="1244833" cy="1020397"/>
                <a:chOff x="4579164" y="3203653"/>
                <a:chExt cx="1244833" cy="1020397"/>
              </a:xfrm>
            </p:grpSpPr>
            <p:sp>
              <p:nvSpPr>
                <p:cNvPr id="3367" name="Google Shape;3367;p5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9" name="Google Shape;3369;p56"/>
                <p:cNvGrpSpPr/>
                <p:nvPr/>
              </p:nvGrpSpPr>
              <p:grpSpPr>
                <a:xfrm>
                  <a:off x="4579164" y="3203653"/>
                  <a:ext cx="1244833" cy="1020397"/>
                  <a:chOff x="4579164" y="3203653"/>
                  <a:chExt cx="1244833" cy="1020397"/>
                </a:xfrm>
              </p:grpSpPr>
              <p:sp>
                <p:nvSpPr>
                  <p:cNvPr id="3370" name="Google Shape;3370;p5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2" name="Google Shape;3372;p56"/>
                  <p:cNvGrpSpPr/>
                  <p:nvPr/>
                </p:nvGrpSpPr>
                <p:grpSpPr>
                  <a:xfrm>
                    <a:off x="4579164" y="3203653"/>
                    <a:ext cx="1244833" cy="1020397"/>
                    <a:chOff x="4579164" y="3203653"/>
                    <a:chExt cx="1244833" cy="1020397"/>
                  </a:xfrm>
                </p:grpSpPr>
                <p:sp>
                  <p:nvSpPr>
                    <p:cNvPr id="3373" name="Google Shape;3373;p5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1" name="Google Shape;3381;p56"/>
                    <p:cNvGrpSpPr/>
                    <p:nvPr/>
                  </p:nvGrpSpPr>
                  <p:grpSpPr>
                    <a:xfrm>
                      <a:off x="4579164" y="3203653"/>
                      <a:ext cx="1244833" cy="1020397"/>
                      <a:chOff x="4579164" y="3203653"/>
                      <a:chExt cx="1244833" cy="1020397"/>
                    </a:xfrm>
                  </p:grpSpPr>
                  <p:sp>
                    <p:nvSpPr>
                      <p:cNvPr id="3382" name="Google Shape;3382;p5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6" name="Google Shape;3396;p56"/>
                      <p:cNvGrpSpPr/>
                      <p:nvPr/>
                    </p:nvGrpSpPr>
                    <p:grpSpPr>
                      <a:xfrm>
                        <a:off x="4579164" y="3203653"/>
                        <a:ext cx="1244833" cy="1020397"/>
                        <a:chOff x="4579164" y="3203653"/>
                        <a:chExt cx="1244833" cy="1020397"/>
                      </a:xfrm>
                    </p:grpSpPr>
                    <p:sp>
                      <p:nvSpPr>
                        <p:cNvPr id="3397" name="Google Shape;3397;p5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1" name="Google Shape;3421;p56"/>
                        <p:cNvGrpSpPr/>
                        <p:nvPr/>
                      </p:nvGrpSpPr>
                      <p:grpSpPr>
                        <a:xfrm>
                          <a:off x="4579164" y="3203653"/>
                          <a:ext cx="1244833" cy="1020397"/>
                          <a:chOff x="4579164" y="3203653"/>
                          <a:chExt cx="1244833" cy="1020397"/>
                        </a:xfrm>
                      </p:grpSpPr>
                      <p:sp>
                        <p:nvSpPr>
                          <p:cNvPr id="3422" name="Google Shape;3422;p5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3" name="Google Shape;3423;p56"/>
                          <p:cNvGrpSpPr/>
                          <p:nvPr/>
                        </p:nvGrpSpPr>
                        <p:grpSpPr>
                          <a:xfrm>
                            <a:off x="4579164" y="3203653"/>
                            <a:ext cx="1244833" cy="1020397"/>
                            <a:chOff x="4579164" y="3203653"/>
                            <a:chExt cx="1244833" cy="1020397"/>
                          </a:xfrm>
                        </p:grpSpPr>
                        <p:sp>
                          <p:nvSpPr>
                            <p:cNvPr id="3424" name="Google Shape;3424;p5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1" name="Google Shape;3431;p56"/>
                            <p:cNvGrpSpPr/>
                            <p:nvPr/>
                          </p:nvGrpSpPr>
                          <p:grpSpPr>
                            <a:xfrm>
                              <a:off x="4579164" y="3203653"/>
                              <a:ext cx="1244833" cy="1020397"/>
                              <a:chOff x="4579164" y="3203653"/>
                              <a:chExt cx="1244833" cy="1020397"/>
                            </a:xfrm>
                          </p:grpSpPr>
                          <p:sp>
                            <p:nvSpPr>
                              <p:cNvPr id="3432" name="Google Shape;3432;p5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5" name="Google Shape;3445;p56"/>
                              <p:cNvGrpSpPr/>
                              <p:nvPr/>
                            </p:nvGrpSpPr>
                            <p:grpSpPr>
                              <a:xfrm>
                                <a:off x="4579164" y="3203653"/>
                                <a:ext cx="1244833" cy="1020397"/>
                                <a:chOff x="4579164" y="3203653"/>
                                <a:chExt cx="1244833" cy="1020397"/>
                              </a:xfrm>
                            </p:grpSpPr>
                            <p:sp>
                              <p:nvSpPr>
                                <p:cNvPr id="3446" name="Google Shape;3446;p5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3" name="Google Shape;3453;p56"/>
                                <p:cNvGrpSpPr/>
                                <p:nvPr/>
                              </p:nvGrpSpPr>
                              <p:grpSpPr>
                                <a:xfrm>
                                  <a:off x="4579164" y="3203653"/>
                                  <a:ext cx="1244833" cy="1020397"/>
                                  <a:chOff x="4579164" y="3203653"/>
                                  <a:chExt cx="1244833" cy="1020397"/>
                                </a:xfrm>
                              </p:grpSpPr>
                              <p:sp>
                                <p:nvSpPr>
                                  <p:cNvPr id="3454" name="Google Shape;3454;p5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9" name="Google Shape;3459;p56"/>
                                  <p:cNvGrpSpPr/>
                                  <p:nvPr/>
                                </p:nvGrpSpPr>
                                <p:grpSpPr>
                                  <a:xfrm>
                                    <a:off x="4579164" y="3203653"/>
                                    <a:ext cx="1244833" cy="1020397"/>
                                    <a:chOff x="4579164" y="3203653"/>
                                    <a:chExt cx="1244833" cy="1020397"/>
                                  </a:xfrm>
                                </p:grpSpPr>
                                <p:sp>
                                  <p:nvSpPr>
                                    <p:cNvPr id="3460" name="Google Shape;3460;p5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464" name="Google Shape;3464;p5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67" name="Google Shape;3467;p5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468" name="Google Shape;3468;p56"/>
              <p:cNvGrpSpPr/>
              <p:nvPr/>
            </p:nvGrpSpPr>
            <p:grpSpPr>
              <a:xfrm>
                <a:off x="4595437" y="3598775"/>
                <a:ext cx="37776" cy="32451"/>
                <a:chOff x="4595437" y="3598775"/>
                <a:chExt cx="37776" cy="32451"/>
              </a:xfrm>
            </p:grpSpPr>
            <p:sp>
              <p:nvSpPr>
                <p:cNvPr id="3469" name="Google Shape;3469;p5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1" name="Google Shape;3471;p56"/>
              <p:cNvGrpSpPr/>
              <p:nvPr/>
            </p:nvGrpSpPr>
            <p:grpSpPr>
              <a:xfrm>
                <a:off x="4641864" y="3524443"/>
                <a:ext cx="37776" cy="32380"/>
                <a:chOff x="4641864" y="3524443"/>
                <a:chExt cx="37776" cy="32380"/>
              </a:xfrm>
            </p:grpSpPr>
            <p:sp>
              <p:nvSpPr>
                <p:cNvPr id="3472" name="Google Shape;3472;p5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4" name="Google Shape;3474;p56"/>
              <p:cNvGrpSpPr/>
              <p:nvPr/>
            </p:nvGrpSpPr>
            <p:grpSpPr>
              <a:xfrm>
                <a:off x="4648431" y="3893901"/>
                <a:ext cx="37776" cy="32357"/>
                <a:chOff x="4648431" y="3893901"/>
                <a:chExt cx="37776" cy="32357"/>
              </a:xfrm>
            </p:grpSpPr>
            <p:sp>
              <p:nvSpPr>
                <p:cNvPr id="3475" name="Google Shape;3475;p5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7" name="Google Shape;3477;p56"/>
              <p:cNvGrpSpPr/>
              <p:nvPr/>
            </p:nvGrpSpPr>
            <p:grpSpPr>
              <a:xfrm>
                <a:off x="4567752" y="3722908"/>
                <a:ext cx="37870" cy="32380"/>
                <a:chOff x="4567752" y="3722908"/>
                <a:chExt cx="37870" cy="32380"/>
              </a:xfrm>
            </p:grpSpPr>
            <p:sp>
              <p:nvSpPr>
                <p:cNvPr id="3478" name="Google Shape;3478;p5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56"/>
              <p:cNvGrpSpPr/>
              <p:nvPr/>
            </p:nvGrpSpPr>
            <p:grpSpPr>
              <a:xfrm>
                <a:off x="4617506" y="3652052"/>
                <a:ext cx="37783" cy="32357"/>
                <a:chOff x="4617506" y="3652052"/>
                <a:chExt cx="37783" cy="32357"/>
              </a:xfrm>
            </p:grpSpPr>
            <p:sp>
              <p:nvSpPr>
                <p:cNvPr id="3481" name="Google Shape;3481;p5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56"/>
              <p:cNvGrpSpPr/>
              <p:nvPr/>
            </p:nvGrpSpPr>
            <p:grpSpPr>
              <a:xfrm>
                <a:off x="4739005" y="3554149"/>
                <a:ext cx="37870" cy="32357"/>
                <a:chOff x="4739005" y="3554149"/>
                <a:chExt cx="37870" cy="32357"/>
              </a:xfrm>
            </p:grpSpPr>
            <p:sp>
              <p:nvSpPr>
                <p:cNvPr id="3484" name="Google Shape;3484;p5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56"/>
              <p:cNvGrpSpPr/>
              <p:nvPr/>
            </p:nvGrpSpPr>
            <p:grpSpPr>
              <a:xfrm>
                <a:off x="4806557" y="3630258"/>
                <a:ext cx="37776" cy="32364"/>
                <a:chOff x="4806557" y="3630258"/>
                <a:chExt cx="37776" cy="32364"/>
              </a:xfrm>
            </p:grpSpPr>
            <p:sp>
              <p:nvSpPr>
                <p:cNvPr id="3487" name="Google Shape;3487;p5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9" name="Google Shape;3489;p56"/>
              <p:cNvGrpSpPr/>
              <p:nvPr/>
            </p:nvGrpSpPr>
            <p:grpSpPr>
              <a:xfrm>
                <a:off x="4737007" y="4004357"/>
                <a:ext cx="37870" cy="32357"/>
                <a:chOff x="4737007" y="4004357"/>
                <a:chExt cx="37870" cy="32357"/>
              </a:xfrm>
            </p:grpSpPr>
            <p:sp>
              <p:nvSpPr>
                <p:cNvPr id="3490" name="Google Shape;3490;p5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2" name="Google Shape;3492;p56"/>
              <p:cNvGrpSpPr/>
              <p:nvPr/>
            </p:nvGrpSpPr>
            <p:grpSpPr>
              <a:xfrm>
                <a:off x="4773634" y="4208627"/>
                <a:ext cx="37776" cy="32357"/>
                <a:chOff x="4773634" y="4208627"/>
                <a:chExt cx="37776" cy="32357"/>
              </a:xfrm>
            </p:grpSpPr>
            <p:sp>
              <p:nvSpPr>
                <p:cNvPr id="3493" name="Google Shape;3493;p5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56"/>
              <p:cNvGrpSpPr/>
              <p:nvPr/>
            </p:nvGrpSpPr>
            <p:grpSpPr>
              <a:xfrm>
                <a:off x="4888282" y="4074764"/>
                <a:ext cx="37776" cy="32451"/>
                <a:chOff x="4888282" y="4074764"/>
                <a:chExt cx="37776" cy="32451"/>
              </a:xfrm>
            </p:grpSpPr>
            <p:sp>
              <p:nvSpPr>
                <p:cNvPr id="3496" name="Google Shape;3496;p5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8" name="Google Shape;3498;p56"/>
              <p:cNvGrpSpPr/>
              <p:nvPr/>
            </p:nvGrpSpPr>
            <p:grpSpPr>
              <a:xfrm>
                <a:off x="4901315" y="3804271"/>
                <a:ext cx="37776" cy="32364"/>
                <a:chOff x="4901315" y="3804271"/>
                <a:chExt cx="37776" cy="32364"/>
              </a:xfrm>
            </p:grpSpPr>
            <p:sp>
              <p:nvSpPr>
                <p:cNvPr id="3499" name="Google Shape;3499;p5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56"/>
              <p:cNvGrpSpPr/>
              <p:nvPr/>
            </p:nvGrpSpPr>
            <p:grpSpPr>
              <a:xfrm>
                <a:off x="4866394" y="3715035"/>
                <a:ext cx="37846" cy="32357"/>
                <a:chOff x="4866394" y="3715035"/>
                <a:chExt cx="37846" cy="32357"/>
              </a:xfrm>
            </p:grpSpPr>
            <p:sp>
              <p:nvSpPr>
                <p:cNvPr id="3502" name="Google Shape;3502;p5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56"/>
              <p:cNvGrpSpPr/>
              <p:nvPr/>
            </p:nvGrpSpPr>
            <p:grpSpPr>
              <a:xfrm>
                <a:off x="4979233" y="3839798"/>
                <a:ext cx="37878" cy="32420"/>
                <a:chOff x="4979233" y="3839798"/>
                <a:chExt cx="37878" cy="32420"/>
              </a:xfrm>
            </p:grpSpPr>
            <p:sp>
              <p:nvSpPr>
                <p:cNvPr id="3505" name="Google Shape;3505;p5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7" name="Google Shape;3507;p56"/>
              <p:cNvGrpSpPr/>
              <p:nvPr/>
            </p:nvGrpSpPr>
            <p:grpSpPr>
              <a:xfrm>
                <a:off x="4790662" y="3679147"/>
                <a:ext cx="37783" cy="32380"/>
                <a:chOff x="4790662" y="3679147"/>
                <a:chExt cx="37783" cy="32380"/>
              </a:xfrm>
            </p:grpSpPr>
            <p:sp>
              <p:nvSpPr>
                <p:cNvPr id="3508" name="Google Shape;3508;p5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0" name="Google Shape;3510;p56"/>
              <p:cNvGrpSpPr/>
              <p:nvPr/>
            </p:nvGrpSpPr>
            <p:grpSpPr>
              <a:xfrm>
                <a:off x="4857263" y="3557861"/>
                <a:ext cx="37776" cy="32357"/>
                <a:chOff x="4857263" y="3557861"/>
                <a:chExt cx="37776" cy="32357"/>
              </a:xfrm>
            </p:grpSpPr>
            <p:sp>
              <p:nvSpPr>
                <p:cNvPr id="3511" name="Google Shape;3511;p5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3" name="Google Shape;3513;p56"/>
              <p:cNvGrpSpPr/>
              <p:nvPr/>
            </p:nvGrpSpPr>
            <p:grpSpPr>
              <a:xfrm>
                <a:off x="4883902" y="3648033"/>
                <a:ext cx="37783" cy="32380"/>
                <a:chOff x="4883902" y="3648033"/>
                <a:chExt cx="37783" cy="32380"/>
              </a:xfrm>
            </p:grpSpPr>
            <p:sp>
              <p:nvSpPr>
                <p:cNvPr id="3514" name="Google Shape;3514;p5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56"/>
              <p:cNvGrpSpPr/>
              <p:nvPr/>
            </p:nvGrpSpPr>
            <p:grpSpPr>
              <a:xfrm>
                <a:off x="4907780" y="3347220"/>
                <a:ext cx="37878" cy="32357"/>
                <a:chOff x="4907780" y="3347220"/>
                <a:chExt cx="37878" cy="32357"/>
              </a:xfrm>
            </p:grpSpPr>
            <p:sp>
              <p:nvSpPr>
                <p:cNvPr id="3517" name="Google Shape;3517;p5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9" name="Google Shape;3519;p56"/>
              <p:cNvGrpSpPr/>
              <p:nvPr/>
            </p:nvGrpSpPr>
            <p:grpSpPr>
              <a:xfrm>
                <a:off x="5065048" y="3738150"/>
                <a:ext cx="37783" cy="32364"/>
                <a:chOff x="5065048" y="3738150"/>
                <a:chExt cx="37783" cy="32364"/>
              </a:xfrm>
            </p:grpSpPr>
            <p:sp>
              <p:nvSpPr>
                <p:cNvPr id="3520" name="Google Shape;3520;p5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56"/>
              <p:cNvGrpSpPr/>
              <p:nvPr/>
            </p:nvGrpSpPr>
            <p:grpSpPr>
              <a:xfrm>
                <a:off x="5071616" y="3284615"/>
                <a:ext cx="37783" cy="32357"/>
                <a:chOff x="5071616" y="3284615"/>
                <a:chExt cx="37783" cy="32357"/>
              </a:xfrm>
            </p:grpSpPr>
            <p:sp>
              <p:nvSpPr>
                <p:cNvPr id="3523" name="Google Shape;3523;p5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56"/>
              <p:cNvGrpSpPr/>
              <p:nvPr/>
            </p:nvGrpSpPr>
            <p:grpSpPr>
              <a:xfrm>
                <a:off x="5389291" y="3759921"/>
                <a:ext cx="37783" cy="32380"/>
                <a:chOff x="5389291" y="3759921"/>
                <a:chExt cx="37783" cy="32380"/>
              </a:xfrm>
            </p:grpSpPr>
            <p:sp>
              <p:nvSpPr>
                <p:cNvPr id="3526" name="Google Shape;3526;p5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56"/>
              <p:cNvGrpSpPr/>
              <p:nvPr/>
            </p:nvGrpSpPr>
            <p:grpSpPr>
              <a:xfrm>
                <a:off x="5431534" y="3632932"/>
                <a:ext cx="37878" cy="32451"/>
                <a:chOff x="5431534" y="3632932"/>
                <a:chExt cx="37878" cy="32451"/>
              </a:xfrm>
            </p:grpSpPr>
            <p:sp>
              <p:nvSpPr>
                <p:cNvPr id="3529" name="Google Shape;3529;p5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1" name="Google Shape;3531;p56"/>
              <p:cNvGrpSpPr/>
              <p:nvPr/>
            </p:nvGrpSpPr>
            <p:grpSpPr>
              <a:xfrm>
                <a:off x="5540755" y="3544829"/>
                <a:ext cx="37783" cy="32357"/>
                <a:chOff x="5540755" y="3544829"/>
                <a:chExt cx="37783" cy="32357"/>
              </a:xfrm>
            </p:grpSpPr>
            <p:sp>
              <p:nvSpPr>
                <p:cNvPr id="3532" name="Google Shape;3532;p5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56"/>
              <p:cNvGrpSpPr/>
              <p:nvPr/>
            </p:nvGrpSpPr>
            <p:grpSpPr>
              <a:xfrm>
                <a:off x="5579293" y="3412107"/>
                <a:ext cx="37776" cy="32357"/>
                <a:chOff x="5579293" y="3412107"/>
                <a:chExt cx="37776" cy="32357"/>
              </a:xfrm>
            </p:grpSpPr>
            <p:sp>
              <p:nvSpPr>
                <p:cNvPr id="3535" name="Google Shape;3535;p5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56"/>
              <p:cNvGrpSpPr/>
              <p:nvPr/>
            </p:nvGrpSpPr>
            <p:grpSpPr>
              <a:xfrm>
                <a:off x="5801346" y="3284615"/>
                <a:ext cx="37783" cy="32357"/>
                <a:chOff x="5801346" y="3284615"/>
                <a:chExt cx="37783" cy="32357"/>
              </a:xfrm>
            </p:grpSpPr>
            <p:sp>
              <p:nvSpPr>
                <p:cNvPr id="3538" name="Google Shape;3538;p5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56"/>
              <p:cNvGrpSpPr/>
              <p:nvPr/>
            </p:nvGrpSpPr>
            <p:grpSpPr>
              <a:xfrm>
                <a:off x="5763578" y="3399067"/>
                <a:ext cx="37776" cy="32364"/>
                <a:chOff x="5763578" y="3399067"/>
                <a:chExt cx="37776" cy="32364"/>
              </a:xfrm>
            </p:grpSpPr>
            <p:sp>
              <p:nvSpPr>
                <p:cNvPr id="3541" name="Google Shape;3541;p5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56"/>
              <p:cNvGrpSpPr/>
              <p:nvPr/>
            </p:nvGrpSpPr>
            <p:grpSpPr>
              <a:xfrm>
                <a:off x="5395858" y="3230952"/>
                <a:ext cx="37776" cy="32364"/>
                <a:chOff x="5395858" y="3230952"/>
                <a:chExt cx="37776" cy="32364"/>
              </a:xfrm>
            </p:grpSpPr>
            <p:sp>
              <p:nvSpPr>
                <p:cNvPr id="3544" name="Google Shape;3544;p5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56"/>
              <p:cNvGrpSpPr/>
              <p:nvPr/>
            </p:nvGrpSpPr>
            <p:grpSpPr>
              <a:xfrm>
                <a:off x="5264088" y="3188237"/>
                <a:ext cx="37776" cy="32357"/>
                <a:chOff x="5264088" y="3188237"/>
                <a:chExt cx="37776" cy="32357"/>
              </a:xfrm>
            </p:grpSpPr>
            <p:sp>
              <p:nvSpPr>
                <p:cNvPr id="3547" name="Google Shape;3547;p5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56"/>
              <p:cNvGrpSpPr/>
              <p:nvPr/>
            </p:nvGrpSpPr>
            <p:grpSpPr>
              <a:xfrm>
                <a:off x="5585758" y="3237425"/>
                <a:ext cx="37878" cy="32357"/>
                <a:chOff x="5585758" y="3237425"/>
                <a:chExt cx="37878" cy="32357"/>
              </a:xfrm>
            </p:grpSpPr>
            <p:sp>
              <p:nvSpPr>
                <p:cNvPr id="3550" name="Google Shape;3550;p5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6"/>
              <p:cNvGrpSpPr/>
              <p:nvPr/>
            </p:nvGrpSpPr>
            <p:grpSpPr>
              <a:xfrm>
                <a:off x="4874196" y="3291088"/>
                <a:ext cx="37878" cy="32451"/>
                <a:chOff x="4874196" y="3291088"/>
                <a:chExt cx="37878" cy="32451"/>
              </a:xfrm>
            </p:grpSpPr>
            <p:sp>
              <p:nvSpPr>
                <p:cNvPr id="3553" name="Google Shape;3553;p5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6"/>
              <p:cNvGrpSpPr/>
              <p:nvPr/>
            </p:nvGrpSpPr>
            <p:grpSpPr>
              <a:xfrm>
                <a:off x="5197770" y="3785466"/>
                <a:ext cx="37783" cy="32427"/>
                <a:chOff x="5197770" y="3785466"/>
                <a:chExt cx="37783" cy="32427"/>
              </a:xfrm>
            </p:grpSpPr>
            <p:sp>
              <p:nvSpPr>
                <p:cNvPr id="3556" name="Google Shape;3556;p5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6"/>
              <p:cNvGrpSpPr/>
              <p:nvPr/>
            </p:nvGrpSpPr>
            <p:grpSpPr>
              <a:xfrm>
                <a:off x="5177699" y="3492117"/>
                <a:ext cx="37776" cy="32357"/>
                <a:chOff x="5177699" y="3492117"/>
                <a:chExt cx="37776" cy="32357"/>
              </a:xfrm>
            </p:grpSpPr>
            <p:sp>
              <p:nvSpPr>
                <p:cNvPr id="3559" name="Google Shape;3559;p5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6"/>
              <p:cNvGrpSpPr/>
              <p:nvPr/>
            </p:nvGrpSpPr>
            <p:grpSpPr>
              <a:xfrm>
                <a:off x="5349431" y="3622346"/>
                <a:ext cx="37870" cy="32380"/>
                <a:chOff x="5349431" y="3622346"/>
                <a:chExt cx="37870" cy="32380"/>
              </a:xfrm>
            </p:grpSpPr>
            <p:sp>
              <p:nvSpPr>
                <p:cNvPr id="3562" name="Google Shape;3562;p5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6"/>
              <p:cNvGrpSpPr/>
              <p:nvPr/>
            </p:nvGrpSpPr>
            <p:grpSpPr>
              <a:xfrm>
                <a:off x="5068855" y="3563980"/>
                <a:ext cx="53954" cy="46223"/>
                <a:chOff x="5068855" y="3563980"/>
                <a:chExt cx="53954" cy="46223"/>
              </a:xfrm>
            </p:grpSpPr>
            <p:sp>
              <p:nvSpPr>
                <p:cNvPr id="3565" name="Google Shape;3565;p5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56"/>
              <p:cNvGrpSpPr/>
              <p:nvPr/>
            </p:nvGrpSpPr>
            <p:grpSpPr>
              <a:xfrm>
                <a:off x="5037654" y="3392507"/>
                <a:ext cx="37870" cy="32451"/>
                <a:chOff x="5037654" y="3392507"/>
                <a:chExt cx="37870" cy="32451"/>
              </a:xfrm>
            </p:grpSpPr>
            <p:sp>
              <p:nvSpPr>
                <p:cNvPr id="3568" name="Google Shape;3568;p5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56"/>
              <p:cNvGrpSpPr/>
              <p:nvPr/>
            </p:nvGrpSpPr>
            <p:grpSpPr>
              <a:xfrm>
                <a:off x="5456560" y="3368629"/>
                <a:ext cx="37870" cy="32451"/>
                <a:chOff x="5456560" y="3368629"/>
                <a:chExt cx="37870" cy="32451"/>
              </a:xfrm>
            </p:grpSpPr>
            <p:sp>
              <p:nvSpPr>
                <p:cNvPr id="3571" name="Google Shape;3571;p5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56"/>
              <p:cNvGrpSpPr/>
              <p:nvPr/>
            </p:nvGrpSpPr>
            <p:grpSpPr>
              <a:xfrm>
                <a:off x="4755749" y="3501516"/>
                <a:ext cx="46246" cy="39608"/>
                <a:chOff x="4755749" y="3501516"/>
                <a:chExt cx="46246" cy="39608"/>
              </a:xfrm>
            </p:grpSpPr>
            <p:sp>
              <p:nvSpPr>
                <p:cNvPr id="3574" name="Google Shape;3574;p5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56"/>
              <p:cNvGrpSpPr/>
              <p:nvPr/>
            </p:nvGrpSpPr>
            <p:grpSpPr>
              <a:xfrm>
                <a:off x="4681346" y="3485582"/>
                <a:ext cx="37783" cy="32427"/>
                <a:chOff x="4681346" y="3485582"/>
                <a:chExt cx="37783" cy="32427"/>
              </a:xfrm>
            </p:grpSpPr>
            <p:sp>
              <p:nvSpPr>
                <p:cNvPr id="3577" name="Google Shape;3577;p5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9" name="Google Shape;3579;p56"/>
              <p:cNvGrpSpPr/>
              <p:nvPr/>
            </p:nvGrpSpPr>
            <p:grpSpPr>
              <a:xfrm>
                <a:off x="4767067" y="3291088"/>
                <a:ext cx="37878" cy="32451"/>
                <a:chOff x="4767067" y="3291088"/>
                <a:chExt cx="37878" cy="32451"/>
              </a:xfrm>
            </p:grpSpPr>
            <p:sp>
              <p:nvSpPr>
                <p:cNvPr id="3580" name="Google Shape;3580;p5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2" name="Google Shape;3582;p56"/>
              <p:cNvGrpSpPr/>
              <p:nvPr/>
            </p:nvGrpSpPr>
            <p:grpSpPr>
              <a:xfrm>
                <a:off x="4687819" y="3405539"/>
                <a:ext cx="37776" cy="32451"/>
                <a:chOff x="4687819" y="3405539"/>
                <a:chExt cx="37776" cy="32451"/>
              </a:xfrm>
            </p:grpSpPr>
            <p:sp>
              <p:nvSpPr>
                <p:cNvPr id="3583" name="Google Shape;3583;p5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5" name="Google Shape;3585;p56"/>
              <p:cNvGrpSpPr/>
              <p:nvPr/>
            </p:nvGrpSpPr>
            <p:grpSpPr>
              <a:xfrm>
                <a:off x="4923101" y="3444809"/>
                <a:ext cx="52813" cy="45318"/>
                <a:chOff x="4923101" y="3444809"/>
                <a:chExt cx="52813" cy="45318"/>
              </a:xfrm>
            </p:grpSpPr>
            <p:sp>
              <p:nvSpPr>
                <p:cNvPr id="3586" name="Google Shape;3586;p5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8" name="Google Shape;3588;p56"/>
              <p:cNvGrpSpPr/>
              <p:nvPr/>
            </p:nvGrpSpPr>
            <p:grpSpPr>
              <a:xfrm>
                <a:off x="4846040" y="3654750"/>
                <a:ext cx="31405" cy="26993"/>
                <a:chOff x="4846040" y="3654750"/>
                <a:chExt cx="31405" cy="26993"/>
              </a:xfrm>
            </p:grpSpPr>
            <p:sp>
              <p:nvSpPr>
                <p:cNvPr id="3589" name="Google Shape;3589;p5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56"/>
              <p:cNvGrpSpPr/>
              <p:nvPr/>
            </p:nvGrpSpPr>
            <p:grpSpPr>
              <a:xfrm>
                <a:off x="4925673" y="3691700"/>
                <a:ext cx="40253" cy="34472"/>
                <a:chOff x="4925673" y="3691700"/>
                <a:chExt cx="40253" cy="34472"/>
              </a:xfrm>
            </p:grpSpPr>
            <p:sp>
              <p:nvSpPr>
                <p:cNvPr id="3592" name="Google Shape;3592;p5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4" name="Google Shape;3594;p56"/>
              <p:cNvGrpSpPr/>
              <p:nvPr/>
            </p:nvGrpSpPr>
            <p:grpSpPr>
              <a:xfrm>
                <a:off x="4894653" y="3740848"/>
                <a:ext cx="31405" cy="26906"/>
                <a:chOff x="4894653" y="3740848"/>
                <a:chExt cx="31405" cy="26906"/>
              </a:xfrm>
            </p:grpSpPr>
            <p:sp>
              <p:nvSpPr>
                <p:cNvPr id="3595" name="Google Shape;3595;p5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56"/>
              <p:cNvGrpSpPr/>
              <p:nvPr/>
            </p:nvGrpSpPr>
            <p:grpSpPr>
              <a:xfrm>
                <a:off x="4962300" y="3696348"/>
                <a:ext cx="38255" cy="32773"/>
                <a:chOff x="4962300" y="3696348"/>
                <a:chExt cx="38255" cy="32773"/>
              </a:xfrm>
            </p:grpSpPr>
            <p:sp>
              <p:nvSpPr>
                <p:cNvPr id="3598" name="Google Shape;3598;p5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0" name="Google Shape;3600;p56"/>
              <p:cNvGrpSpPr/>
              <p:nvPr/>
            </p:nvGrpSpPr>
            <p:grpSpPr>
              <a:xfrm>
                <a:off x="4980185" y="3743349"/>
                <a:ext cx="31499" cy="26969"/>
                <a:chOff x="4980185" y="3743349"/>
                <a:chExt cx="31499" cy="26969"/>
              </a:xfrm>
            </p:grpSpPr>
            <p:sp>
              <p:nvSpPr>
                <p:cNvPr id="3601" name="Google Shape;3601;p5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3" name="Google Shape;3603;p56"/>
              <p:cNvGrpSpPr/>
              <p:nvPr/>
            </p:nvGrpSpPr>
            <p:grpSpPr>
              <a:xfrm>
                <a:off x="5013768" y="3734312"/>
                <a:ext cx="31499" cy="26969"/>
                <a:chOff x="5013768" y="3734312"/>
                <a:chExt cx="31499" cy="26969"/>
              </a:xfrm>
            </p:grpSpPr>
            <p:sp>
              <p:nvSpPr>
                <p:cNvPr id="3604" name="Google Shape;3604;p5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56"/>
              <p:cNvGrpSpPr/>
              <p:nvPr/>
            </p:nvGrpSpPr>
            <p:grpSpPr>
              <a:xfrm>
                <a:off x="5036703" y="3764545"/>
                <a:ext cx="31499" cy="26898"/>
                <a:chOff x="5036703" y="3764545"/>
                <a:chExt cx="31499" cy="26898"/>
              </a:xfrm>
            </p:grpSpPr>
            <p:sp>
              <p:nvSpPr>
                <p:cNvPr id="3607" name="Google Shape;3607;p5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56"/>
              <p:cNvGrpSpPr/>
              <p:nvPr/>
            </p:nvGrpSpPr>
            <p:grpSpPr>
              <a:xfrm>
                <a:off x="4953546" y="3768352"/>
                <a:ext cx="31405" cy="26898"/>
                <a:chOff x="4953546" y="3768352"/>
                <a:chExt cx="31405" cy="26898"/>
              </a:xfrm>
            </p:grpSpPr>
            <p:sp>
              <p:nvSpPr>
                <p:cNvPr id="3610" name="Google Shape;3610;p5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2" name="Google Shape;3612;p56"/>
              <p:cNvGrpSpPr/>
              <p:nvPr/>
            </p:nvGrpSpPr>
            <p:grpSpPr>
              <a:xfrm>
                <a:off x="4964770" y="3814016"/>
                <a:ext cx="31499" cy="26993"/>
                <a:chOff x="4964770" y="3814016"/>
                <a:chExt cx="31499" cy="26993"/>
              </a:xfrm>
            </p:grpSpPr>
            <p:sp>
              <p:nvSpPr>
                <p:cNvPr id="3613" name="Google Shape;3613;p5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5" name="Google Shape;3615;p56"/>
              <p:cNvGrpSpPr/>
              <p:nvPr/>
            </p:nvGrpSpPr>
            <p:grpSpPr>
              <a:xfrm>
                <a:off x="4923290" y="3800504"/>
                <a:ext cx="31468" cy="26898"/>
                <a:chOff x="4923290" y="3800504"/>
                <a:chExt cx="31468" cy="26898"/>
              </a:xfrm>
            </p:grpSpPr>
            <p:sp>
              <p:nvSpPr>
                <p:cNvPr id="3616" name="Google Shape;3616;p5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8" name="Google Shape;3618;p56"/>
              <p:cNvGrpSpPr/>
              <p:nvPr/>
            </p:nvGrpSpPr>
            <p:grpSpPr>
              <a:xfrm>
                <a:off x="5108534" y="3650943"/>
                <a:ext cx="31405" cy="26993"/>
                <a:chOff x="5108534" y="3650943"/>
                <a:chExt cx="31405" cy="26993"/>
              </a:xfrm>
            </p:grpSpPr>
            <p:sp>
              <p:nvSpPr>
                <p:cNvPr id="3619" name="Google Shape;3619;p5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56"/>
              <p:cNvGrpSpPr/>
              <p:nvPr/>
            </p:nvGrpSpPr>
            <p:grpSpPr>
              <a:xfrm>
                <a:off x="5119380" y="3760739"/>
                <a:ext cx="31499" cy="26993"/>
                <a:chOff x="5119380" y="3760739"/>
                <a:chExt cx="31499" cy="26993"/>
              </a:xfrm>
            </p:grpSpPr>
            <p:sp>
              <p:nvSpPr>
                <p:cNvPr id="3622" name="Google Shape;3622;p5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56"/>
              <p:cNvGrpSpPr/>
              <p:nvPr/>
            </p:nvGrpSpPr>
            <p:grpSpPr>
              <a:xfrm>
                <a:off x="5119380" y="3788235"/>
                <a:ext cx="31499" cy="26993"/>
                <a:chOff x="5119380" y="3788235"/>
                <a:chExt cx="31499" cy="26993"/>
              </a:xfrm>
            </p:grpSpPr>
            <p:sp>
              <p:nvSpPr>
                <p:cNvPr id="3625" name="Google Shape;3625;p5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56"/>
              <p:cNvGrpSpPr/>
              <p:nvPr/>
            </p:nvGrpSpPr>
            <p:grpSpPr>
              <a:xfrm>
                <a:off x="5158005" y="3875284"/>
                <a:ext cx="31405" cy="27001"/>
                <a:chOff x="5158005" y="3875284"/>
                <a:chExt cx="31405" cy="27001"/>
              </a:xfrm>
            </p:grpSpPr>
            <p:sp>
              <p:nvSpPr>
                <p:cNvPr id="3628" name="Google Shape;3628;p5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56"/>
              <p:cNvGrpSpPr/>
              <p:nvPr/>
            </p:nvGrpSpPr>
            <p:grpSpPr>
              <a:xfrm>
                <a:off x="5233163" y="3764545"/>
                <a:ext cx="31499" cy="26898"/>
                <a:chOff x="5233163" y="3764545"/>
                <a:chExt cx="31499" cy="26898"/>
              </a:xfrm>
            </p:grpSpPr>
            <p:sp>
              <p:nvSpPr>
                <p:cNvPr id="3631" name="Google Shape;3631;p5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56"/>
              <p:cNvGrpSpPr/>
              <p:nvPr/>
            </p:nvGrpSpPr>
            <p:grpSpPr>
              <a:xfrm>
                <a:off x="5276168" y="3805545"/>
                <a:ext cx="31499" cy="26906"/>
                <a:chOff x="5276168" y="3805545"/>
                <a:chExt cx="31499" cy="26906"/>
              </a:xfrm>
            </p:grpSpPr>
            <p:sp>
              <p:nvSpPr>
                <p:cNvPr id="3634" name="Google Shape;3634;p5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56"/>
              <p:cNvGrpSpPr/>
              <p:nvPr/>
            </p:nvGrpSpPr>
            <p:grpSpPr>
              <a:xfrm>
                <a:off x="5294053" y="3851933"/>
                <a:ext cx="31405" cy="26945"/>
                <a:chOff x="5294053" y="3851933"/>
                <a:chExt cx="31405" cy="26945"/>
              </a:xfrm>
            </p:grpSpPr>
            <p:sp>
              <p:nvSpPr>
                <p:cNvPr id="3637" name="Google Shape;3637;p5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56"/>
              <p:cNvGrpSpPr/>
              <p:nvPr/>
            </p:nvGrpSpPr>
            <p:grpSpPr>
              <a:xfrm>
                <a:off x="5341723" y="3851902"/>
                <a:ext cx="31405" cy="26977"/>
                <a:chOff x="5341723" y="3851902"/>
                <a:chExt cx="31405" cy="26977"/>
              </a:xfrm>
            </p:grpSpPr>
            <p:sp>
              <p:nvSpPr>
                <p:cNvPr id="3640" name="Google Shape;3640;p5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56"/>
              <p:cNvGrpSpPr/>
              <p:nvPr/>
            </p:nvGrpSpPr>
            <p:grpSpPr>
              <a:xfrm>
                <a:off x="5054871" y="3507855"/>
                <a:ext cx="31405" cy="26993"/>
                <a:chOff x="5054871" y="3507855"/>
                <a:chExt cx="31405" cy="26993"/>
              </a:xfrm>
            </p:grpSpPr>
            <p:sp>
              <p:nvSpPr>
                <p:cNvPr id="3643" name="Google Shape;3643;p5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56"/>
              <p:cNvGrpSpPr/>
              <p:nvPr/>
            </p:nvGrpSpPr>
            <p:grpSpPr>
              <a:xfrm>
                <a:off x="4876579" y="3675325"/>
                <a:ext cx="31405" cy="26969"/>
                <a:chOff x="4876579" y="3675325"/>
                <a:chExt cx="31405" cy="26969"/>
              </a:xfrm>
            </p:grpSpPr>
            <p:sp>
              <p:nvSpPr>
                <p:cNvPr id="3646" name="Google Shape;3646;p5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56"/>
              <p:cNvGrpSpPr/>
              <p:nvPr/>
            </p:nvGrpSpPr>
            <p:grpSpPr>
              <a:xfrm>
                <a:off x="4842233" y="3688333"/>
                <a:ext cx="31405" cy="26993"/>
                <a:chOff x="4842233" y="3688333"/>
                <a:chExt cx="31405" cy="26993"/>
              </a:xfrm>
            </p:grpSpPr>
            <p:sp>
              <p:nvSpPr>
                <p:cNvPr id="3649" name="Google Shape;3649;p5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56"/>
              <p:cNvGrpSpPr/>
              <p:nvPr/>
            </p:nvGrpSpPr>
            <p:grpSpPr>
              <a:xfrm>
                <a:off x="5187876" y="3608032"/>
                <a:ext cx="31405" cy="27001"/>
                <a:chOff x="5187876" y="3608032"/>
                <a:chExt cx="31405" cy="27001"/>
              </a:xfrm>
            </p:grpSpPr>
            <p:sp>
              <p:nvSpPr>
                <p:cNvPr id="3652" name="Google Shape;3652;p5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4" name="Google Shape;3654;p5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6" name="Google Shape;3656;p56"/>
              <p:cNvGrpSpPr/>
              <p:nvPr/>
            </p:nvGrpSpPr>
            <p:grpSpPr>
              <a:xfrm>
                <a:off x="5269224" y="3304167"/>
                <a:ext cx="40253" cy="34402"/>
                <a:chOff x="5269224" y="3304167"/>
                <a:chExt cx="40253" cy="34402"/>
              </a:xfrm>
            </p:grpSpPr>
            <p:sp>
              <p:nvSpPr>
                <p:cNvPr id="3657" name="Google Shape;3657;p5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56"/>
              <p:cNvGrpSpPr/>
              <p:nvPr/>
            </p:nvGrpSpPr>
            <p:grpSpPr>
              <a:xfrm>
                <a:off x="5327354" y="3476615"/>
                <a:ext cx="49864" cy="42723"/>
                <a:chOff x="5327354" y="3476615"/>
                <a:chExt cx="49864" cy="42723"/>
              </a:xfrm>
            </p:grpSpPr>
            <p:sp>
              <p:nvSpPr>
                <p:cNvPr id="3660" name="Google Shape;3660;p5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2" name="Google Shape;3662;p5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4" name="Google Shape;3664;p56"/>
              <p:cNvGrpSpPr/>
              <p:nvPr/>
            </p:nvGrpSpPr>
            <p:grpSpPr>
              <a:xfrm>
                <a:off x="5341723" y="3775957"/>
                <a:ext cx="31405" cy="26898"/>
                <a:chOff x="5341723" y="3775957"/>
                <a:chExt cx="31405" cy="26898"/>
              </a:xfrm>
            </p:grpSpPr>
            <p:sp>
              <p:nvSpPr>
                <p:cNvPr id="3665" name="Google Shape;3665;p5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56"/>
              <p:cNvGrpSpPr/>
              <p:nvPr/>
            </p:nvGrpSpPr>
            <p:grpSpPr>
              <a:xfrm>
                <a:off x="5439053" y="3699274"/>
                <a:ext cx="31405" cy="26898"/>
                <a:chOff x="5439053" y="3699274"/>
                <a:chExt cx="31405" cy="26898"/>
              </a:xfrm>
            </p:grpSpPr>
            <p:sp>
              <p:nvSpPr>
                <p:cNvPr id="3668" name="Google Shape;3668;p5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56"/>
              <p:cNvGrpSpPr/>
              <p:nvPr/>
            </p:nvGrpSpPr>
            <p:grpSpPr>
              <a:xfrm>
                <a:off x="5412414" y="3622307"/>
                <a:ext cx="31499" cy="26993"/>
                <a:chOff x="5412414" y="3622307"/>
                <a:chExt cx="31499" cy="26993"/>
              </a:xfrm>
            </p:grpSpPr>
            <p:sp>
              <p:nvSpPr>
                <p:cNvPr id="3671" name="Google Shape;3671;p5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56"/>
              <p:cNvGrpSpPr/>
              <p:nvPr/>
            </p:nvGrpSpPr>
            <p:grpSpPr>
              <a:xfrm>
                <a:off x="5476254" y="3473949"/>
                <a:ext cx="26835" cy="26930"/>
                <a:chOff x="5476254" y="3473949"/>
                <a:chExt cx="26835" cy="26930"/>
              </a:xfrm>
            </p:grpSpPr>
            <p:sp>
              <p:nvSpPr>
                <p:cNvPr id="3674" name="Google Shape;3674;p5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56"/>
              <p:cNvGrpSpPr/>
              <p:nvPr/>
            </p:nvGrpSpPr>
            <p:grpSpPr>
              <a:xfrm>
                <a:off x="5564547" y="3481594"/>
                <a:ext cx="31397" cy="26898"/>
                <a:chOff x="5564547" y="3481594"/>
                <a:chExt cx="31397" cy="26898"/>
              </a:xfrm>
            </p:grpSpPr>
            <p:sp>
              <p:nvSpPr>
                <p:cNvPr id="3677" name="Google Shape;3677;p5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9" name="Google Shape;3679;p56"/>
              <p:cNvGrpSpPr/>
              <p:nvPr/>
            </p:nvGrpSpPr>
            <p:grpSpPr>
              <a:xfrm>
                <a:off x="5534101" y="3470174"/>
                <a:ext cx="31397" cy="26906"/>
                <a:chOff x="5534101" y="3470174"/>
                <a:chExt cx="31397" cy="26906"/>
              </a:xfrm>
            </p:grpSpPr>
            <p:sp>
              <p:nvSpPr>
                <p:cNvPr id="3680" name="Google Shape;3680;p5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56"/>
              <p:cNvGrpSpPr/>
              <p:nvPr/>
            </p:nvGrpSpPr>
            <p:grpSpPr>
              <a:xfrm>
                <a:off x="5610879" y="3314486"/>
                <a:ext cx="31499" cy="26938"/>
                <a:chOff x="5610879" y="3314486"/>
                <a:chExt cx="31499" cy="26938"/>
              </a:xfrm>
            </p:grpSpPr>
            <p:sp>
              <p:nvSpPr>
                <p:cNvPr id="3683" name="Google Shape;3683;p5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56"/>
              <p:cNvGrpSpPr/>
              <p:nvPr/>
            </p:nvGrpSpPr>
            <p:grpSpPr>
              <a:xfrm>
                <a:off x="4834525" y="3501382"/>
                <a:ext cx="31499" cy="26898"/>
                <a:chOff x="4834525" y="3501382"/>
                <a:chExt cx="31499" cy="26898"/>
              </a:xfrm>
            </p:grpSpPr>
            <p:sp>
              <p:nvSpPr>
                <p:cNvPr id="3686" name="Google Shape;3686;p5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8" name="Google Shape;3688;p56"/>
              <p:cNvGrpSpPr/>
              <p:nvPr/>
            </p:nvGrpSpPr>
            <p:grpSpPr>
              <a:xfrm>
                <a:off x="4898460" y="3580158"/>
                <a:ext cx="31405" cy="26898"/>
                <a:chOff x="4898460" y="3580158"/>
                <a:chExt cx="31405" cy="26898"/>
              </a:xfrm>
            </p:grpSpPr>
            <p:sp>
              <p:nvSpPr>
                <p:cNvPr id="3689" name="Google Shape;3689;p5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56"/>
              <p:cNvGrpSpPr/>
              <p:nvPr/>
            </p:nvGrpSpPr>
            <p:grpSpPr>
              <a:xfrm>
                <a:off x="4882667" y="3608032"/>
                <a:ext cx="31499" cy="27001"/>
                <a:chOff x="4882667" y="3608032"/>
                <a:chExt cx="31499" cy="27001"/>
              </a:xfrm>
            </p:grpSpPr>
            <p:sp>
              <p:nvSpPr>
                <p:cNvPr id="3692" name="Google Shape;3692;p5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56"/>
              <p:cNvGrpSpPr/>
              <p:nvPr/>
            </p:nvGrpSpPr>
            <p:grpSpPr>
              <a:xfrm>
                <a:off x="4843373" y="3631407"/>
                <a:ext cx="16273" cy="16186"/>
                <a:chOff x="4843373" y="3631407"/>
                <a:chExt cx="16273" cy="16186"/>
              </a:xfrm>
            </p:grpSpPr>
            <p:sp>
              <p:nvSpPr>
                <p:cNvPr id="3695" name="Google Shape;3695;p5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7" name="Google Shape;3697;p56"/>
              <p:cNvGrpSpPr/>
              <p:nvPr/>
            </p:nvGrpSpPr>
            <p:grpSpPr>
              <a:xfrm>
                <a:off x="4727773" y="3591578"/>
                <a:ext cx="31499" cy="26898"/>
                <a:chOff x="4727773" y="3591578"/>
                <a:chExt cx="31499" cy="26898"/>
              </a:xfrm>
            </p:grpSpPr>
            <p:sp>
              <p:nvSpPr>
                <p:cNvPr id="3698" name="Google Shape;3698;p5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0" name="Google Shape;3700;p5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2" name="Google Shape;3702;p56"/>
              <p:cNvGrpSpPr/>
              <p:nvPr/>
            </p:nvGrpSpPr>
            <p:grpSpPr>
              <a:xfrm>
                <a:off x="4609421" y="3577398"/>
                <a:ext cx="31499" cy="27001"/>
                <a:chOff x="4609421" y="3577398"/>
                <a:chExt cx="31499" cy="27001"/>
              </a:xfrm>
            </p:grpSpPr>
            <p:sp>
              <p:nvSpPr>
                <p:cNvPr id="3703" name="Google Shape;3703;p5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5" name="Google Shape;3705;p56"/>
              <p:cNvGrpSpPr/>
              <p:nvPr/>
            </p:nvGrpSpPr>
            <p:grpSpPr>
              <a:xfrm>
                <a:off x="4649289" y="3577398"/>
                <a:ext cx="31499" cy="27001"/>
                <a:chOff x="4649289" y="3577398"/>
                <a:chExt cx="31499" cy="27001"/>
              </a:xfrm>
            </p:grpSpPr>
            <p:sp>
              <p:nvSpPr>
                <p:cNvPr id="3706" name="Google Shape;3706;p5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56"/>
              <p:cNvGrpSpPr/>
              <p:nvPr/>
            </p:nvGrpSpPr>
            <p:grpSpPr>
              <a:xfrm>
                <a:off x="4605614" y="3639523"/>
                <a:ext cx="31499" cy="26906"/>
                <a:chOff x="4605614" y="3639523"/>
                <a:chExt cx="31499" cy="26906"/>
              </a:xfrm>
            </p:grpSpPr>
            <p:sp>
              <p:nvSpPr>
                <p:cNvPr id="3709" name="Google Shape;3709;p5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56"/>
              <p:cNvGrpSpPr/>
              <p:nvPr/>
            </p:nvGrpSpPr>
            <p:grpSpPr>
              <a:xfrm>
                <a:off x="4785149" y="3618846"/>
                <a:ext cx="26930" cy="26843"/>
                <a:chOff x="4785149" y="3618846"/>
                <a:chExt cx="26930" cy="26843"/>
              </a:xfrm>
            </p:grpSpPr>
            <p:sp>
              <p:nvSpPr>
                <p:cNvPr id="3712" name="Google Shape;3712;p5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56"/>
              <p:cNvGrpSpPr/>
              <p:nvPr/>
            </p:nvGrpSpPr>
            <p:grpSpPr>
              <a:xfrm>
                <a:off x="4810167" y="3601567"/>
                <a:ext cx="31405" cy="26898"/>
                <a:chOff x="4810167" y="3601567"/>
                <a:chExt cx="31405" cy="26898"/>
              </a:xfrm>
            </p:grpSpPr>
            <p:sp>
              <p:nvSpPr>
                <p:cNvPr id="3715" name="Google Shape;3715;p5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56"/>
              <p:cNvGrpSpPr/>
              <p:nvPr/>
            </p:nvGrpSpPr>
            <p:grpSpPr>
              <a:xfrm>
                <a:off x="4831002" y="3373230"/>
                <a:ext cx="31405" cy="26898"/>
                <a:chOff x="4831002" y="3373230"/>
                <a:chExt cx="31405" cy="26898"/>
              </a:xfrm>
            </p:grpSpPr>
            <p:sp>
              <p:nvSpPr>
                <p:cNvPr id="3718" name="Google Shape;3718;p5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56"/>
              <p:cNvGrpSpPr/>
              <p:nvPr/>
            </p:nvGrpSpPr>
            <p:grpSpPr>
              <a:xfrm>
                <a:off x="4719311" y="3355054"/>
                <a:ext cx="31499" cy="27001"/>
                <a:chOff x="4719311" y="3355054"/>
                <a:chExt cx="31499" cy="27001"/>
              </a:xfrm>
            </p:grpSpPr>
            <p:sp>
              <p:nvSpPr>
                <p:cNvPr id="3721" name="Google Shape;3721;p5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56"/>
              <p:cNvGrpSpPr/>
              <p:nvPr/>
            </p:nvGrpSpPr>
            <p:grpSpPr>
              <a:xfrm>
                <a:off x="4798755" y="3450260"/>
                <a:ext cx="26930" cy="26930"/>
                <a:chOff x="4798755" y="3450260"/>
                <a:chExt cx="26930" cy="26930"/>
              </a:xfrm>
            </p:grpSpPr>
            <p:sp>
              <p:nvSpPr>
                <p:cNvPr id="3724" name="Google Shape;3724;p5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56"/>
              <p:cNvGrpSpPr/>
              <p:nvPr/>
            </p:nvGrpSpPr>
            <p:grpSpPr>
              <a:xfrm>
                <a:off x="4645576" y="3467555"/>
                <a:ext cx="31405" cy="26953"/>
                <a:chOff x="4645576" y="3467555"/>
                <a:chExt cx="31405" cy="26953"/>
              </a:xfrm>
            </p:grpSpPr>
            <p:sp>
              <p:nvSpPr>
                <p:cNvPr id="3727" name="Google Shape;3727;p5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56"/>
              <p:cNvGrpSpPr/>
              <p:nvPr/>
            </p:nvGrpSpPr>
            <p:grpSpPr>
              <a:xfrm>
                <a:off x="4687631" y="3583965"/>
                <a:ext cx="31499" cy="26898"/>
                <a:chOff x="4687631" y="3583965"/>
                <a:chExt cx="31499" cy="26898"/>
              </a:xfrm>
            </p:grpSpPr>
            <p:sp>
              <p:nvSpPr>
                <p:cNvPr id="3730" name="Google Shape;3730;p5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2" name="Google Shape;3732;p56"/>
              <p:cNvGrpSpPr/>
              <p:nvPr/>
            </p:nvGrpSpPr>
            <p:grpSpPr>
              <a:xfrm>
                <a:off x="4719311" y="3471314"/>
                <a:ext cx="31499" cy="27001"/>
                <a:chOff x="4719311" y="3471314"/>
                <a:chExt cx="31499" cy="27001"/>
              </a:xfrm>
            </p:grpSpPr>
            <p:sp>
              <p:nvSpPr>
                <p:cNvPr id="3733" name="Google Shape;3733;p5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5" name="Google Shape;3735;p56"/>
              <p:cNvGrpSpPr/>
              <p:nvPr/>
            </p:nvGrpSpPr>
            <p:grpSpPr>
              <a:xfrm>
                <a:off x="4719311" y="3434404"/>
                <a:ext cx="31499" cy="26898"/>
                <a:chOff x="4719311" y="3434404"/>
                <a:chExt cx="31499" cy="26898"/>
              </a:xfrm>
            </p:grpSpPr>
            <p:sp>
              <p:nvSpPr>
                <p:cNvPr id="3736" name="Google Shape;3736;p5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8" name="Google Shape;3738;p56"/>
              <p:cNvGrpSpPr/>
              <p:nvPr/>
            </p:nvGrpSpPr>
            <p:grpSpPr>
              <a:xfrm>
                <a:off x="4768876" y="3401772"/>
                <a:ext cx="31499" cy="26898"/>
                <a:chOff x="4768876" y="3401772"/>
                <a:chExt cx="31499" cy="26898"/>
              </a:xfrm>
            </p:grpSpPr>
            <p:sp>
              <p:nvSpPr>
                <p:cNvPr id="3739" name="Google Shape;3739;p5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56"/>
              <p:cNvGrpSpPr/>
              <p:nvPr/>
            </p:nvGrpSpPr>
            <p:grpSpPr>
              <a:xfrm>
                <a:off x="4762214" y="3471377"/>
                <a:ext cx="26938" cy="26938"/>
                <a:chOff x="4762214" y="3471377"/>
                <a:chExt cx="26938" cy="26938"/>
              </a:xfrm>
            </p:grpSpPr>
            <p:sp>
              <p:nvSpPr>
                <p:cNvPr id="3742" name="Google Shape;3742;p5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56"/>
              <p:cNvGrpSpPr/>
              <p:nvPr/>
            </p:nvGrpSpPr>
            <p:grpSpPr>
              <a:xfrm>
                <a:off x="4790473" y="3344782"/>
                <a:ext cx="31405" cy="26898"/>
                <a:chOff x="4790473" y="3344782"/>
                <a:chExt cx="31405" cy="26898"/>
              </a:xfrm>
            </p:grpSpPr>
            <p:sp>
              <p:nvSpPr>
                <p:cNvPr id="3745" name="Google Shape;3745;p5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7" name="Google Shape;3747;p56"/>
              <p:cNvGrpSpPr/>
              <p:nvPr/>
            </p:nvGrpSpPr>
            <p:grpSpPr>
              <a:xfrm>
                <a:off x="4823774" y="3950733"/>
                <a:ext cx="37398" cy="32034"/>
                <a:chOff x="4823774" y="3950733"/>
                <a:chExt cx="37398" cy="32034"/>
              </a:xfrm>
            </p:grpSpPr>
            <p:sp>
              <p:nvSpPr>
                <p:cNvPr id="3748" name="Google Shape;3748;p5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56"/>
              <p:cNvGrpSpPr/>
              <p:nvPr/>
            </p:nvGrpSpPr>
            <p:grpSpPr>
              <a:xfrm>
                <a:off x="4823396" y="4110566"/>
                <a:ext cx="31405" cy="26906"/>
                <a:chOff x="4823396" y="4110566"/>
                <a:chExt cx="31405" cy="26906"/>
              </a:xfrm>
            </p:grpSpPr>
            <p:sp>
              <p:nvSpPr>
                <p:cNvPr id="3751" name="Google Shape;3751;p5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6"/>
              <p:cNvGrpSpPr/>
              <p:nvPr/>
            </p:nvGrpSpPr>
            <p:grpSpPr>
              <a:xfrm>
                <a:off x="4838332" y="3821150"/>
                <a:ext cx="31499" cy="26898"/>
                <a:chOff x="4838332" y="3821150"/>
                <a:chExt cx="31499" cy="26898"/>
              </a:xfrm>
            </p:grpSpPr>
            <p:sp>
              <p:nvSpPr>
                <p:cNvPr id="3754" name="Google Shape;3754;p5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6"/>
              <p:cNvGrpSpPr/>
              <p:nvPr/>
            </p:nvGrpSpPr>
            <p:grpSpPr>
              <a:xfrm>
                <a:off x="4661275" y="3815007"/>
                <a:ext cx="36824" cy="31523"/>
                <a:chOff x="4661275" y="3815007"/>
                <a:chExt cx="36824" cy="31523"/>
              </a:xfrm>
            </p:grpSpPr>
            <p:sp>
              <p:nvSpPr>
                <p:cNvPr id="3757" name="Google Shape;3757;p5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6"/>
              <p:cNvGrpSpPr/>
              <p:nvPr/>
            </p:nvGrpSpPr>
            <p:grpSpPr>
              <a:xfrm>
                <a:off x="4558998" y="3851037"/>
                <a:ext cx="33591" cy="28699"/>
                <a:chOff x="4558998" y="3851037"/>
                <a:chExt cx="33591" cy="28699"/>
              </a:xfrm>
            </p:grpSpPr>
            <p:sp>
              <p:nvSpPr>
                <p:cNvPr id="3760" name="Google Shape;3760;p5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56"/>
              <p:cNvGrpSpPr/>
              <p:nvPr/>
            </p:nvGrpSpPr>
            <p:grpSpPr>
              <a:xfrm>
                <a:off x="4696762" y="3638587"/>
                <a:ext cx="33591" cy="28794"/>
                <a:chOff x="4696762" y="3638587"/>
                <a:chExt cx="33591" cy="28794"/>
              </a:xfrm>
            </p:grpSpPr>
            <p:sp>
              <p:nvSpPr>
                <p:cNvPr id="3763" name="Google Shape;3763;p5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6"/>
              <p:cNvGrpSpPr/>
              <p:nvPr/>
            </p:nvGrpSpPr>
            <p:grpSpPr>
              <a:xfrm>
                <a:off x="4929479" y="3939140"/>
                <a:ext cx="33497" cy="28692"/>
                <a:chOff x="4929479" y="3939140"/>
                <a:chExt cx="33497" cy="28692"/>
              </a:xfrm>
            </p:grpSpPr>
            <p:sp>
              <p:nvSpPr>
                <p:cNvPr id="3766" name="Google Shape;3766;p5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56"/>
              <p:cNvGrpSpPr/>
              <p:nvPr/>
            </p:nvGrpSpPr>
            <p:grpSpPr>
              <a:xfrm>
                <a:off x="4907119" y="3986039"/>
                <a:ext cx="33497" cy="28699"/>
                <a:chOff x="4907119" y="3986039"/>
                <a:chExt cx="33497" cy="28699"/>
              </a:xfrm>
            </p:grpSpPr>
            <p:sp>
              <p:nvSpPr>
                <p:cNvPr id="3769" name="Google Shape;3769;p5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56"/>
              <p:cNvGrpSpPr/>
              <p:nvPr/>
            </p:nvGrpSpPr>
            <p:grpSpPr>
              <a:xfrm>
                <a:off x="4911783" y="4048102"/>
                <a:ext cx="33591" cy="28762"/>
                <a:chOff x="4911783" y="4048102"/>
                <a:chExt cx="33591" cy="28762"/>
              </a:xfrm>
            </p:grpSpPr>
            <p:sp>
              <p:nvSpPr>
                <p:cNvPr id="3772" name="Google Shape;3772;p5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4" name="Google Shape;3774;p5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6" name="Google Shape;3776;p56"/>
              <p:cNvGrpSpPr/>
              <p:nvPr/>
            </p:nvGrpSpPr>
            <p:grpSpPr>
              <a:xfrm>
                <a:off x="4762623" y="3837847"/>
                <a:ext cx="42416" cy="36273"/>
                <a:chOff x="4762623" y="3837847"/>
                <a:chExt cx="42416" cy="36273"/>
              </a:xfrm>
            </p:grpSpPr>
            <p:sp>
              <p:nvSpPr>
                <p:cNvPr id="3777" name="Google Shape;3777;p5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9" name="Google Shape;3779;p56"/>
              <p:cNvGrpSpPr/>
              <p:nvPr/>
            </p:nvGrpSpPr>
            <p:grpSpPr>
              <a:xfrm>
                <a:off x="4746044" y="4104966"/>
                <a:ext cx="33497" cy="28699"/>
                <a:chOff x="4746044" y="4104966"/>
                <a:chExt cx="33497" cy="28699"/>
              </a:xfrm>
            </p:grpSpPr>
            <p:sp>
              <p:nvSpPr>
                <p:cNvPr id="3780" name="Google Shape;3780;p5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2" name="Google Shape;3782;p56"/>
              <p:cNvGrpSpPr/>
              <p:nvPr/>
            </p:nvGrpSpPr>
            <p:grpSpPr>
              <a:xfrm>
                <a:off x="4859646" y="4162554"/>
                <a:ext cx="33591" cy="28762"/>
                <a:chOff x="4859646" y="4162554"/>
                <a:chExt cx="33591" cy="28762"/>
              </a:xfrm>
            </p:grpSpPr>
            <p:sp>
              <p:nvSpPr>
                <p:cNvPr id="3783" name="Google Shape;3783;p5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5" name="Google Shape;3785;p56"/>
            <p:cNvGrpSpPr/>
            <p:nvPr/>
          </p:nvGrpSpPr>
          <p:grpSpPr>
            <a:xfrm>
              <a:off x="3597785" y="3274438"/>
              <a:ext cx="855610" cy="1122100"/>
              <a:chOff x="3597785" y="3274438"/>
              <a:chExt cx="855610" cy="1122100"/>
            </a:xfrm>
          </p:grpSpPr>
          <p:grpSp>
            <p:nvGrpSpPr>
              <p:cNvPr id="3786" name="Google Shape;3786;p56"/>
              <p:cNvGrpSpPr/>
              <p:nvPr/>
            </p:nvGrpSpPr>
            <p:grpSpPr>
              <a:xfrm>
                <a:off x="3617857" y="3284717"/>
                <a:ext cx="826785" cy="1099165"/>
                <a:chOff x="3617857" y="3284717"/>
                <a:chExt cx="826785" cy="1099165"/>
              </a:xfrm>
            </p:grpSpPr>
            <p:sp>
              <p:nvSpPr>
                <p:cNvPr id="3787" name="Google Shape;3787;p5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56"/>
              <p:cNvGrpSpPr/>
              <p:nvPr/>
            </p:nvGrpSpPr>
            <p:grpSpPr>
              <a:xfrm>
                <a:off x="4180904" y="4251758"/>
                <a:ext cx="37783" cy="32420"/>
                <a:chOff x="4180904" y="4251758"/>
                <a:chExt cx="37783" cy="32420"/>
              </a:xfrm>
            </p:grpSpPr>
            <p:sp>
              <p:nvSpPr>
                <p:cNvPr id="3844" name="Google Shape;3844;p5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56"/>
              <p:cNvGrpSpPr/>
              <p:nvPr/>
            </p:nvGrpSpPr>
            <p:grpSpPr>
              <a:xfrm>
                <a:off x="4201644" y="4081324"/>
                <a:ext cx="37783" cy="32364"/>
                <a:chOff x="4201644" y="4081324"/>
                <a:chExt cx="37783" cy="32364"/>
              </a:xfrm>
            </p:grpSpPr>
            <p:sp>
              <p:nvSpPr>
                <p:cNvPr id="3847" name="Google Shape;3847;p5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56"/>
              <p:cNvGrpSpPr/>
              <p:nvPr/>
            </p:nvGrpSpPr>
            <p:grpSpPr>
              <a:xfrm>
                <a:off x="4284416" y="3887428"/>
                <a:ext cx="37783" cy="32451"/>
                <a:chOff x="4284416" y="3887428"/>
                <a:chExt cx="37783" cy="32451"/>
              </a:xfrm>
            </p:grpSpPr>
            <p:sp>
              <p:nvSpPr>
                <p:cNvPr id="3850" name="Google Shape;3850;p5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56"/>
              <p:cNvGrpSpPr/>
              <p:nvPr/>
            </p:nvGrpSpPr>
            <p:grpSpPr>
              <a:xfrm>
                <a:off x="4223721" y="3860404"/>
                <a:ext cx="37870" cy="32364"/>
                <a:chOff x="4223721" y="3860404"/>
                <a:chExt cx="37870" cy="32364"/>
              </a:xfrm>
            </p:grpSpPr>
            <p:sp>
              <p:nvSpPr>
                <p:cNvPr id="3853" name="Google Shape;3853;p5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56"/>
              <p:cNvGrpSpPr/>
              <p:nvPr/>
            </p:nvGrpSpPr>
            <p:grpSpPr>
              <a:xfrm>
                <a:off x="4104889" y="3699242"/>
                <a:ext cx="37776" cy="32357"/>
                <a:chOff x="4104889" y="3699242"/>
                <a:chExt cx="37776" cy="32357"/>
              </a:xfrm>
            </p:grpSpPr>
            <p:sp>
              <p:nvSpPr>
                <p:cNvPr id="3856" name="Google Shape;3856;p5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8" name="Google Shape;3858;p56"/>
              <p:cNvGrpSpPr/>
              <p:nvPr/>
            </p:nvGrpSpPr>
            <p:grpSpPr>
              <a:xfrm>
                <a:off x="4143608" y="3475121"/>
                <a:ext cx="37878" cy="32420"/>
                <a:chOff x="4143608" y="3475121"/>
                <a:chExt cx="37878" cy="32420"/>
              </a:xfrm>
            </p:grpSpPr>
            <p:sp>
              <p:nvSpPr>
                <p:cNvPr id="3859" name="Google Shape;3859;p5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56"/>
              <p:cNvGrpSpPr/>
              <p:nvPr/>
            </p:nvGrpSpPr>
            <p:grpSpPr>
              <a:xfrm>
                <a:off x="4217248" y="3570893"/>
                <a:ext cx="37776" cy="32364"/>
                <a:chOff x="4217248" y="3570893"/>
                <a:chExt cx="37776" cy="32364"/>
              </a:xfrm>
            </p:grpSpPr>
            <p:sp>
              <p:nvSpPr>
                <p:cNvPr id="3862" name="Google Shape;3862;p5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4" name="Google Shape;3864;p56"/>
              <p:cNvGrpSpPr/>
              <p:nvPr/>
            </p:nvGrpSpPr>
            <p:grpSpPr>
              <a:xfrm>
                <a:off x="4255307" y="3431612"/>
                <a:ext cx="37776" cy="32451"/>
                <a:chOff x="4255307" y="3431612"/>
                <a:chExt cx="37776" cy="32451"/>
              </a:xfrm>
            </p:grpSpPr>
            <p:sp>
              <p:nvSpPr>
                <p:cNvPr id="3865" name="Google Shape;3865;p5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56"/>
              <p:cNvGrpSpPr/>
              <p:nvPr/>
            </p:nvGrpSpPr>
            <p:grpSpPr>
              <a:xfrm>
                <a:off x="3853052" y="3577398"/>
                <a:ext cx="37776" cy="32420"/>
                <a:chOff x="3853052" y="3577398"/>
                <a:chExt cx="37776" cy="32420"/>
              </a:xfrm>
            </p:grpSpPr>
            <p:sp>
              <p:nvSpPr>
                <p:cNvPr id="3868" name="Google Shape;3868;p5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56"/>
              <p:cNvGrpSpPr/>
              <p:nvPr/>
            </p:nvGrpSpPr>
            <p:grpSpPr>
              <a:xfrm>
                <a:off x="4039908" y="3412107"/>
                <a:ext cx="37776" cy="32357"/>
                <a:chOff x="4039908" y="3412107"/>
                <a:chExt cx="37776" cy="32357"/>
              </a:xfrm>
            </p:grpSpPr>
            <p:sp>
              <p:nvSpPr>
                <p:cNvPr id="3871" name="Google Shape;3871;p5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3" name="Google Shape;3873;p56"/>
              <p:cNvGrpSpPr/>
              <p:nvPr/>
            </p:nvGrpSpPr>
            <p:grpSpPr>
              <a:xfrm>
                <a:off x="4017360" y="3342061"/>
                <a:ext cx="37870" cy="32380"/>
                <a:chOff x="4017360" y="3342061"/>
                <a:chExt cx="37870" cy="32380"/>
              </a:xfrm>
            </p:grpSpPr>
            <p:sp>
              <p:nvSpPr>
                <p:cNvPr id="3874" name="Google Shape;3874;p5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6" name="Google Shape;3876;p5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8" name="Google Shape;3878;p56"/>
              <p:cNvGrpSpPr/>
              <p:nvPr/>
            </p:nvGrpSpPr>
            <p:grpSpPr>
              <a:xfrm>
                <a:off x="3750870" y="3418650"/>
                <a:ext cx="37776" cy="32380"/>
                <a:chOff x="3750870" y="3418650"/>
                <a:chExt cx="37776" cy="32380"/>
              </a:xfrm>
            </p:grpSpPr>
            <p:sp>
              <p:nvSpPr>
                <p:cNvPr id="3879" name="Google Shape;3879;p5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56"/>
              <p:cNvGrpSpPr/>
              <p:nvPr/>
            </p:nvGrpSpPr>
            <p:grpSpPr>
              <a:xfrm>
                <a:off x="3632509" y="3274438"/>
                <a:ext cx="37783" cy="32357"/>
                <a:chOff x="3632509" y="3274438"/>
                <a:chExt cx="37783" cy="32357"/>
              </a:xfrm>
            </p:grpSpPr>
            <p:sp>
              <p:nvSpPr>
                <p:cNvPr id="3882" name="Google Shape;3882;p5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56"/>
              <p:cNvGrpSpPr/>
              <p:nvPr/>
            </p:nvGrpSpPr>
            <p:grpSpPr>
              <a:xfrm>
                <a:off x="3906424" y="3297561"/>
                <a:ext cx="37776" cy="32451"/>
                <a:chOff x="3906424" y="3297561"/>
                <a:chExt cx="37776" cy="32451"/>
              </a:xfrm>
            </p:grpSpPr>
            <p:sp>
              <p:nvSpPr>
                <p:cNvPr id="3885" name="Google Shape;3885;p5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56"/>
              <p:cNvGrpSpPr/>
              <p:nvPr/>
            </p:nvGrpSpPr>
            <p:grpSpPr>
              <a:xfrm>
                <a:off x="3866084" y="3412107"/>
                <a:ext cx="37776" cy="32357"/>
                <a:chOff x="3866084" y="3412107"/>
                <a:chExt cx="37776" cy="32357"/>
              </a:xfrm>
            </p:grpSpPr>
            <p:sp>
              <p:nvSpPr>
                <p:cNvPr id="3888" name="Google Shape;3888;p5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56"/>
              <p:cNvGrpSpPr/>
              <p:nvPr/>
            </p:nvGrpSpPr>
            <p:grpSpPr>
              <a:xfrm>
                <a:off x="4023919" y="3766409"/>
                <a:ext cx="37783" cy="32357"/>
                <a:chOff x="4023919" y="3766409"/>
                <a:chExt cx="37783" cy="32357"/>
              </a:xfrm>
            </p:grpSpPr>
            <p:sp>
              <p:nvSpPr>
                <p:cNvPr id="3891" name="Google Shape;3891;p5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56"/>
              <p:cNvGrpSpPr/>
              <p:nvPr/>
            </p:nvGrpSpPr>
            <p:grpSpPr>
              <a:xfrm>
                <a:off x="3973882" y="3779449"/>
                <a:ext cx="37776" cy="32357"/>
                <a:chOff x="3973882" y="3779449"/>
                <a:chExt cx="37776" cy="32357"/>
              </a:xfrm>
            </p:grpSpPr>
            <p:sp>
              <p:nvSpPr>
                <p:cNvPr id="3894" name="Google Shape;3894;p5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6"/>
              <p:cNvGrpSpPr/>
              <p:nvPr/>
            </p:nvGrpSpPr>
            <p:grpSpPr>
              <a:xfrm>
                <a:off x="4073398" y="3838028"/>
                <a:ext cx="37776" cy="32380"/>
                <a:chOff x="4073398" y="3838028"/>
                <a:chExt cx="37776" cy="32380"/>
              </a:xfrm>
            </p:grpSpPr>
            <p:sp>
              <p:nvSpPr>
                <p:cNvPr id="3897" name="Google Shape;3897;p5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56"/>
              <p:cNvGrpSpPr/>
              <p:nvPr/>
            </p:nvGrpSpPr>
            <p:grpSpPr>
              <a:xfrm>
                <a:off x="4342672" y="4144496"/>
                <a:ext cx="37752" cy="32364"/>
                <a:chOff x="4342672" y="4144496"/>
                <a:chExt cx="37752" cy="32364"/>
              </a:xfrm>
            </p:grpSpPr>
            <p:sp>
              <p:nvSpPr>
                <p:cNvPr id="3900" name="Google Shape;3900;p5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56"/>
              <p:cNvGrpSpPr/>
              <p:nvPr/>
            </p:nvGrpSpPr>
            <p:grpSpPr>
              <a:xfrm>
                <a:off x="4406386" y="4056872"/>
                <a:ext cx="37783" cy="32364"/>
                <a:chOff x="4406386" y="4056872"/>
                <a:chExt cx="37783" cy="32364"/>
              </a:xfrm>
            </p:grpSpPr>
            <p:sp>
              <p:nvSpPr>
                <p:cNvPr id="3903" name="Google Shape;3903;p5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56"/>
              <p:cNvGrpSpPr/>
              <p:nvPr/>
            </p:nvGrpSpPr>
            <p:grpSpPr>
              <a:xfrm>
                <a:off x="4284416" y="4245254"/>
                <a:ext cx="37783" cy="32357"/>
                <a:chOff x="4284416" y="4245254"/>
                <a:chExt cx="37783" cy="32357"/>
              </a:xfrm>
            </p:grpSpPr>
            <p:sp>
              <p:nvSpPr>
                <p:cNvPr id="3906" name="Google Shape;3906;p5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8" name="Google Shape;3908;p56"/>
              <p:cNvGrpSpPr/>
              <p:nvPr/>
            </p:nvGrpSpPr>
            <p:grpSpPr>
              <a:xfrm>
                <a:off x="4219057" y="4331258"/>
                <a:ext cx="37776" cy="32364"/>
                <a:chOff x="4219057" y="4331258"/>
                <a:chExt cx="37776" cy="32364"/>
              </a:xfrm>
            </p:grpSpPr>
            <p:sp>
              <p:nvSpPr>
                <p:cNvPr id="3909" name="Google Shape;3909;p5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6"/>
              <p:cNvGrpSpPr/>
              <p:nvPr/>
            </p:nvGrpSpPr>
            <p:grpSpPr>
              <a:xfrm>
                <a:off x="4204122" y="4141688"/>
                <a:ext cx="33497" cy="28699"/>
                <a:chOff x="4204122" y="4141688"/>
                <a:chExt cx="33497" cy="28699"/>
              </a:xfrm>
            </p:grpSpPr>
            <p:sp>
              <p:nvSpPr>
                <p:cNvPr id="3912" name="Google Shape;3912;p5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4" name="Google Shape;3914;p56"/>
              <p:cNvGrpSpPr/>
              <p:nvPr/>
            </p:nvGrpSpPr>
            <p:grpSpPr>
              <a:xfrm>
                <a:off x="4301546" y="4003869"/>
                <a:ext cx="38916" cy="33324"/>
                <a:chOff x="4301546" y="4003869"/>
                <a:chExt cx="38916" cy="33324"/>
              </a:xfrm>
            </p:grpSpPr>
            <p:sp>
              <p:nvSpPr>
                <p:cNvPr id="3915" name="Google Shape;3915;p5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6"/>
              <p:cNvGrpSpPr/>
              <p:nvPr/>
            </p:nvGrpSpPr>
            <p:grpSpPr>
              <a:xfrm>
                <a:off x="4210681" y="3924669"/>
                <a:ext cx="36549" cy="31366"/>
                <a:chOff x="4210681" y="3924669"/>
                <a:chExt cx="36549" cy="31366"/>
              </a:xfrm>
            </p:grpSpPr>
            <p:sp>
              <p:nvSpPr>
                <p:cNvPr id="3918" name="Google Shape;3918;p5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56"/>
              <p:cNvGrpSpPr/>
              <p:nvPr/>
            </p:nvGrpSpPr>
            <p:grpSpPr>
              <a:xfrm>
                <a:off x="3987771" y="3628874"/>
                <a:ext cx="31499" cy="26993"/>
                <a:chOff x="3987771" y="3628874"/>
                <a:chExt cx="31499" cy="26993"/>
              </a:xfrm>
            </p:grpSpPr>
            <p:sp>
              <p:nvSpPr>
                <p:cNvPr id="3921" name="Google Shape;3921;p5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56"/>
              <p:cNvGrpSpPr/>
              <p:nvPr/>
            </p:nvGrpSpPr>
            <p:grpSpPr>
              <a:xfrm>
                <a:off x="4087382" y="3775674"/>
                <a:ext cx="31405" cy="26898"/>
                <a:chOff x="4087382" y="3775674"/>
                <a:chExt cx="31405" cy="26898"/>
              </a:xfrm>
            </p:grpSpPr>
            <p:sp>
              <p:nvSpPr>
                <p:cNvPr id="3924" name="Google Shape;3924;p5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6" name="Google Shape;3926;p56"/>
              <p:cNvGrpSpPr/>
              <p:nvPr/>
            </p:nvGrpSpPr>
            <p:grpSpPr>
              <a:xfrm>
                <a:off x="4118873" y="3856637"/>
                <a:ext cx="31405" cy="26906"/>
                <a:chOff x="4118873" y="3856637"/>
                <a:chExt cx="31405" cy="26906"/>
              </a:xfrm>
            </p:grpSpPr>
            <p:sp>
              <p:nvSpPr>
                <p:cNvPr id="3927" name="Google Shape;3927;p5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9" name="Google Shape;3929;p56"/>
              <p:cNvGrpSpPr/>
              <p:nvPr/>
            </p:nvGrpSpPr>
            <p:grpSpPr>
              <a:xfrm>
                <a:off x="4168541" y="3639523"/>
                <a:ext cx="31499" cy="26906"/>
                <a:chOff x="4168541" y="3639523"/>
                <a:chExt cx="31499" cy="26906"/>
              </a:xfrm>
            </p:grpSpPr>
            <p:sp>
              <p:nvSpPr>
                <p:cNvPr id="3930" name="Google Shape;3930;p5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56"/>
              <p:cNvGrpSpPr/>
              <p:nvPr/>
            </p:nvGrpSpPr>
            <p:grpSpPr>
              <a:xfrm>
                <a:off x="3965789" y="3393545"/>
                <a:ext cx="31405" cy="26945"/>
                <a:chOff x="3965789" y="3393545"/>
                <a:chExt cx="31405" cy="26945"/>
              </a:xfrm>
            </p:grpSpPr>
            <p:sp>
              <p:nvSpPr>
                <p:cNvPr id="3933" name="Google Shape;3933;p5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5" name="Google Shape;3935;p56"/>
              <p:cNvGrpSpPr/>
              <p:nvPr/>
            </p:nvGrpSpPr>
            <p:grpSpPr>
              <a:xfrm>
                <a:off x="3925166" y="3491008"/>
                <a:ext cx="31405" cy="27001"/>
                <a:chOff x="3925166" y="3491008"/>
                <a:chExt cx="31405" cy="27001"/>
              </a:xfrm>
            </p:grpSpPr>
            <p:sp>
              <p:nvSpPr>
                <p:cNvPr id="3936" name="Google Shape;3936;p5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56"/>
              <p:cNvGrpSpPr/>
              <p:nvPr/>
            </p:nvGrpSpPr>
            <p:grpSpPr>
              <a:xfrm>
                <a:off x="3682845" y="3340976"/>
                <a:ext cx="31397" cy="26898"/>
                <a:chOff x="3682845" y="3340976"/>
                <a:chExt cx="31397" cy="26898"/>
              </a:xfrm>
            </p:grpSpPr>
            <p:sp>
              <p:nvSpPr>
                <p:cNvPr id="3939" name="Google Shape;3939;p5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56"/>
              <p:cNvGrpSpPr/>
              <p:nvPr/>
            </p:nvGrpSpPr>
            <p:grpSpPr>
              <a:xfrm>
                <a:off x="3795393" y="3353725"/>
                <a:ext cx="31499" cy="26993"/>
                <a:chOff x="3795393" y="3353725"/>
                <a:chExt cx="31499" cy="26993"/>
              </a:xfrm>
            </p:grpSpPr>
            <p:sp>
              <p:nvSpPr>
                <p:cNvPr id="3942" name="Google Shape;3942;p5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56"/>
              <p:cNvGrpSpPr/>
              <p:nvPr/>
            </p:nvGrpSpPr>
            <p:grpSpPr>
              <a:xfrm>
                <a:off x="4176909" y="4363221"/>
                <a:ext cx="38924" cy="33316"/>
                <a:chOff x="4176909" y="4363221"/>
                <a:chExt cx="38924" cy="33316"/>
              </a:xfrm>
            </p:grpSpPr>
            <p:sp>
              <p:nvSpPr>
                <p:cNvPr id="3945" name="Google Shape;3945;p5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56"/>
              <p:cNvGrpSpPr/>
              <p:nvPr/>
            </p:nvGrpSpPr>
            <p:grpSpPr>
              <a:xfrm>
                <a:off x="4226191" y="4007660"/>
                <a:ext cx="33560" cy="28770"/>
                <a:chOff x="4226191" y="4007660"/>
                <a:chExt cx="33560" cy="28770"/>
              </a:xfrm>
            </p:grpSpPr>
            <p:sp>
              <p:nvSpPr>
                <p:cNvPr id="3948" name="Google Shape;3948;p5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56"/>
              <p:cNvGrpSpPr/>
              <p:nvPr/>
            </p:nvGrpSpPr>
            <p:grpSpPr>
              <a:xfrm>
                <a:off x="3597785" y="3377045"/>
                <a:ext cx="33591" cy="28699"/>
                <a:chOff x="3597785" y="3377045"/>
                <a:chExt cx="33591" cy="28699"/>
              </a:xfrm>
            </p:grpSpPr>
            <p:sp>
              <p:nvSpPr>
                <p:cNvPr id="3951" name="Google Shape;3951;p5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56"/>
              <p:cNvGrpSpPr/>
              <p:nvPr/>
            </p:nvGrpSpPr>
            <p:grpSpPr>
              <a:xfrm>
                <a:off x="3887870" y="3669796"/>
                <a:ext cx="33591" cy="28692"/>
                <a:chOff x="3887870" y="3669796"/>
                <a:chExt cx="33591" cy="28692"/>
              </a:xfrm>
            </p:grpSpPr>
            <p:sp>
              <p:nvSpPr>
                <p:cNvPr id="3954" name="Google Shape;3954;p5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56"/>
              <p:cNvGrpSpPr/>
              <p:nvPr/>
            </p:nvGrpSpPr>
            <p:grpSpPr>
              <a:xfrm>
                <a:off x="3818320" y="3481625"/>
                <a:ext cx="33497" cy="28770"/>
                <a:chOff x="3818320" y="3481625"/>
                <a:chExt cx="33497" cy="28770"/>
              </a:xfrm>
            </p:grpSpPr>
            <p:sp>
              <p:nvSpPr>
                <p:cNvPr id="3957" name="Google Shape;3957;p5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56"/>
              <p:cNvGrpSpPr/>
              <p:nvPr/>
            </p:nvGrpSpPr>
            <p:grpSpPr>
              <a:xfrm>
                <a:off x="4278139" y="4120948"/>
                <a:ext cx="37492" cy="32129"/>
                <a:chOff x="4278139" y="4120948"/>
                <a:chExt cx="37492" cy="32129"/>
              </a:xfrm>
            </p:grpSpPr>
            <p:sp>
              <p:nvSpPr>
                <p:cNvPr id="3960" name="Google Shape;3960;p5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56"/>
              <p:cNvGrpSpPr/>
              <p:nvPr/>
            </p:nvGrpSpPr>
            <p:grpSpPr>
              <a:xfrm>
                <a:off x="4419898" y="3977388"/>
                <a:ext cx="33497" cy="28692"/>
                <a:chOff x="4419898" y="3977388"/>
                <a:chExt cx="33497" cy="28692"/>
              </a:xfrm>
            </p:grpSpPr>
            <p:sp>
              <p:nvSpPr>
                <p:cNvPr id="3963" name="Google Shape;3963;p5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56"/>
              <p:cNvGrpSpPr/>
              <p:nvPr/>
            </p:nvGrpSpPr>
            <p:grpSpPr>
              <a:xfrm>
                <a:off x="4158930" y="4034684"/>
                <a:ext cx="33497" cy="28762"/>
                <a:chOff x="4158930" y="4034684"/>
                <a:chExt cx="33497" cy="28762"/>
              </a:xfrm>
            </p:grpSpPr>
            <p:sp>
              <p:nvSpPr>
                <p:cNvPr id="3966" name="Google Shape;3966;p5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56"/>
              <p:cNvGrpSpPr/>
              <p:nvPr/>
            </p:nvGrpSpPr>
            <p:grpSpPr>
              <a:xfrm>
                <a:off x="4134949" y="3957049"/>
                <a:ext cx="33497" cy="28770"/>
                <a:chOff x="4134949" y="3957049"/>
                <a:chExt cx="33497" cy="28770"/>
              </a:xfrm>
            </p:grpSpPr>
            <p:sp>
              <p:nvSpPr>
                <p:cNvPr id="3969" name="Google Shape;3969;p5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56"/>
              <p:cNvGrpSpPr/>
              <p:nvPr/>
            </p:nvGrpSpPr>
            <p:grpSpPr>
              <a:xfrm>
                <a:off x="4193653" y="4184403"/>
                <a:ext cx="43580" cy="37264"/>
                <a:chOff x="4193653" y="4184403"/>
                <a:chExt cx="43580" cy="37264"/>
              </a:xfrm>
            </p:grpSpPr>
            <p:sp>
              <p:nvSpPr>
                <p:cNvPr id="3972" name="Google Shape;3972;p5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56"/>
              <p:cNvGrpSpPr/>
              <p:nvPr/>
            </p:nvGrpSpPr>
            <p:grpSpPr>
              <a:xfrm>
                <a:off x="4343600" y="3943844"/>
                <a:ext cx="43580" cy="37312"/>
                <a:chOff x="4343600" y="3943844"/>
                <a:chExt cx="43580" cy="37312"/>
              </a:xfrm>
            </p:grpSpPr>
            <p:sp>
              <p:nvSpPr>
                <p:cNvPr id="3975" name="Google Shape;3975;p5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56"/>
              <p:cNvGrpSpPr/>
              <p:nvPr/>
            </p:nvGrpSpPr>
            <p:grpSpPr>
              <a:xfrm>
                <a:off x="4172339" y="3381693"/>
                <a:ext cx="31499" cy="27001"/>
                <a:chOff x="4172339" y="3381693"/>
                <a:chExt cx="31499" cy="27001"/>
              </a:xfrm>
            </p:grpSpPr>
            <p:sp>
              <p:nvSpPr>
                <p:cNvPr id="3978" name="Google Shape;3978;p5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0"/>
          <p:cNvSpPr txBox="1"/>
          <p:nvPr>
            <p:ph idx="1" type="subTitle"/>
          </p:nvPr>
        </p:nvSpPr>
        <p:spPr>
          <a:xfrm flipH="1">
            <a:off x="2078142" y="2477830"/>
            <a:ext cx="2219400" cy="7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68" name="Google Shape;168;p30"/>
          <p:cNvSpPr txBox="1"/>
          <p:nvPr>
            <p:ph idx="3" type="title"/>
          </p:nvPr>
        </p:nvSpPr>
        <p:spPr>
          <a:xfrm>
            <a:off x="4171050" y="344700"/>
            <a:ext cx="43452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 OF CONTENTS</a:t>
            </a:r>
            <a:endParaRPr/>
          </a:p>
        </p:txBody>
      </p:sp>
      <p:sp>
        <p:nvSpPr>
          <p:cNvPr id="169" name="Google Shape;169;p30"/>
          <p:cNvSpPr txBox="1"/>
          <p:nvPr>
            <p:ph type="title"/>
          </p:nvPr>
        </p:nvSpPr>
        <p:spPr>
          <a:xfrm flipH="1">
            <a:off x="7371849" y="2213425"/>
            <a:ext cx="13236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70" name="Google Shape;170;p30"/>
          <p:cNvSpPr txBox="1"/>
          <p:nvPr>
            <p:ph idx="2" type="subTitle"/>
          </p:nvPr>
        </p:nvSpPr>
        <p:spPr>
          <a:xfrm>
            <a:off x="4937908" y="2477830"/>
            <a:ext cx="21570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describe the topic of the section</a:t>
            </a:r>
            <a:endParaRPr/>
          </a:p>
        </p:txBody>
      </p:sp>
      <p:sp>
        <p:nvSpPr>
          <p:cNvPr id="171" name="Google Shape;171;p30"/>
          <p:cNvSpPr txBox="1"/>
          <p:nvPr>
            <p:ph idx="4" type="subTitle"/>
          </p:nvPr>
        </p:nvSpPr>
        <p:spPr>
          <a:xfrm flipH="1">
            <a:off x="2078142" y="3439460"/>
            <a:ext cx="2219400" cy="7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describe the topic of the section</a:t>
            </a:r>
            <a:endParaRPr/>
          </a:p>
        </p:txBody>
      </p:sp>
      <p:sp>
        <p:nvSpPr>
          <p:cNvPr id="172" name="Google Shape;172;p30"/>
          <p:cNvSpPr txBox="1"/>
          <p:nvPr>
            <p:ph idx="5" type="subTitle"/>
          </p:nvPr>
        </p:nvSpPr>
        <p:spPr>
          <a:xfrm>
            <a:off x="5052207" y="3439460"/>
            <a:ext cx="2042700" cy="745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could describe the topic of the section</a:t>
            </a:r>
            <a:endParaRPr/>
          </a:p>
        </p:txBody>
      </p:sp>
      <p:sp>
        <p:nvSpPr>
          <p:cNvPr id="173" name="Google Shape;173;p30"/>
          <p:cNvSpPr txBox="1"/>
          <p:nvPr>
            <p:ph idx="6" type="subTitle"/>
          </p:nvPr>
        </p:nvSpPr>
        <p:spPr>
          <a:xfrm flipH="1">
            <a:off x="2078080" y="1905938"/>
            <a:ext cx="3130200" cy="74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74" name="Google Shape;174;p30"/>
          <p:cNvSpPr txBox="1"/>
          <p:nvPr>
            <p:ph idx="7" type="subTitle"/>
          </p:nvPr>
        </p:nvSpPr>
        <p:spPr>
          <a:xfrm>
            <a:off x="4937982" y="1905938"/>
            <a:ext cx="2157000" cy="745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CLINICAL TRIAL</a:t>
            </a:r>
            <a:endParaRPr/>
          </a:p>
        </p:txBody>
      </p:sp>
      <p:sp>
        <p:nvSpPr>
          <p:cNvPr id="175" name="Google Shape;175;p30"/>
          <p:cNvSpPr txBox="1"/>
          <p:nvPr>
            <p:ph idx="8" type="subTitle"/>
          </p:nvPr>
        </p:nvSpPr>
        <p:spPr>
          <a:xfrm flipH="1">
            <a:off x="2078080" y="3156197"/>
            <a:ext cx="31302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176" name="Google Shape;176;p30"/>
          <p:cNvSpPr txBox="1"/>
          <p:nvPr>
            <p:ph idx="9" type="subTitle"/>
          </p:nvPr>
        </p:nvSpPr>
        <p:spPr>
          <a:xfrm>
            <a:off x="5156980" y="3156197"/>
            <a:ext cx="1938000" cy="45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RESULTS</a:t>
            </a:r>
            <a:endParaRPr/>
          </a:p>
        </p:txBody>
      </p:sp>
      <p:sp>
        <p:nvSpPr>
          <p:cNvPr id="177" name="Google Shape;177;p30"/>
          <p:cNvSpPr txBox="1"/>
          <p:nvPr>
            <p:ph idx="13" type="title"/>
          </p:nvPr>
        </p:nvSpPr>
        <p:spPr>
          <a:xfrm>
            <a:off x="430634" y="3188375"/>
            <a:ext cx="1323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78" name="Google Shape;178;p30"/>
          <p:cNvSpPr txBox="1"/>
          <p:nvPr>
            <p:ph idx="14" type="title"/>
          </p:nvPr>
        </p:nvSpPr>
        <p:spPr>
          <a:xfrm flipH="1">
            <a:off x="7371856" y="3188375"/>
            <a:ext cx="1323600" cy="57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79" name="Google Shape;179;p30"/>
          <p:cNvSpPr txBox="1"/>
          <p:nvPr>
            <p:ph idx="15" type="title"/>
          </p:nvPr>
        </p:nvSpPr>
        <p:spPr>
          <a:xfrm>
            <a:off x="430634" y="2213414"/>
            <a:ext cx="1323600" cy="577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3" name="Shape 3983"/>
        <p:cNvGrpSpPr/>
        <p:nvPr/>
      </p:nvGrpSpPr>
      <p:grpSpPr>
        <a:xfrm>
          <a:off x="0" y="0"/>
          <a:ext cx="0" cy="0"/>
          <a:chOff x="0" y="0"/>
          <a:chExt cx="0" cy="0"/>
        </a:xfrm>
      </p:grpSpPr>
      <p:grpSp>
        <p:nvGrpSpPr>
          <p:cNvPr id="3984" name="Google Shape;3984;p57"/>
          <p:cNvGrpSpPr/>
          <p:nvPr/>
        </p:nvGrpSpPr>
        <p:grpSpPr>
          <a:xfrm>
            <a:off x="729274" y="1175734"/>
            <a:ext cx="2507799" cy="206239"/>
            <a:chOff x="106648" y="895722"/>
            <a:chExt cx="4481413" cy="374300"/>
          </a:xfrm>
        </p:grpSpPr>
        <p:grpSp>
          <p:nvGrpSpPr>
            <p:cNvPr id="3985" name="Google Shape;3985;p57"/>
            <p:cNvGrpSpPr/>
            <p:nvPr/>
          </p:nvGrpSpPr>
          <p:grpSpPr>
            <a:xfrm>
              <a:off x="2233276" y="895722"/>
              <a:ext cx="1082667" cy="223591"/>
              <a:chOff x="4808316" y="2800065"/>
              <a:chExt cx="1999386" cy="412910"/>
            </a:xfrm>
          </p:grpSpPr>
          <p:sp>
            <p:nvSpPr>
              <p:cNvPr id="3986" name="Google Shape;3986;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7" name="Google Shape;3987;p57"/>
              <p:cNvGrpSpPr/>
              <p:nvPr/>
            </p:nvGrpSpPr>
            <p:grpSpPr>
              <a:xfrm>
                <a:off x="4808316" y="2800065"/>
                <a:ext cx="92400" cy="411825"/>
                <a:chOff x="845575" y="2563700"/>
                <a:chExt cx="92400" cy="411825"/>
              </a:xfrm>
            </p:grpSpPr>
            <p:cxnSp>
              <p:nvCxnSpPr>
                <p:cNvPr id="3988" name="Google Shape;398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89" name="Google Shape;398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0" name="Google Shape;3990;p57"/>
            <p:cNvGrpSpPr/>
            <p:nvPr/>
          </p:nvGrpSpPr>
          <p:grpSpPr>
            <a:xfrm>
              <a:off x="106648" y="895722"/>
              <a:ext cx="1088401" cy="223591"/>
              <a:chOff x="881025" y="2800065"/>
              <a:chExt cx="2009975" cy="412910"/>
            </a:xfrm>
          </p:grpSpPr>
          <p:sp>
            <p:nvSpPr>
              <p:cNvPr id="3991" name="Google Shape;3991;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2" name="Google Shape;3992;p57"/>
              <p:cNvGrpSpPr/>
              <p:nvPr/>
            </p:nvGrpSpPr>
            <p:grpSpPr>
              <a:xfrm>
                <a:off x="881025" y="2800065"/>
                <a:ext cx="92400" cy="411825"/>
                <a:chOff x="845575" y="2563700"/>
                <a:chExt cx="92400" cy="411825"/>
              </a:xfrm>
            </p:grpSpPr>
            <p:cxnSp>
              <p:nvCxnSpPr>
                <p:cNvPr id="3993" name="Google Shape;399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94" name="Google Shape;399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95" name="Google Shape;3995;p57"/>
            <p:cNvGrpSpPr/>
            <p:nvPr/>
          </p:nvGrpSpPr>
          <p:grpSpPr>
            <a:xfrm>
              <a:off x="1172346" y="1047018"/>
              <a:ext cx="1083151" cy="223003"/>
              <a:chOff x="2849073" y="3079467"/>
              <a:chExt cx="2000279" cy="411825"/>
            </a:xfrm>
          </p:grpSpPr>
          <p:sp>
            <p:nvSpPr>
              <p:cNvPr id="3996" name="Google Shape;3996;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7" name="Google Shape;3997;p57"/>
              <p:cNvGrpSpPr/>
              <p:nvPr/>
            </p:nvGrpSpPr>
            <p:grpSpPr>
              <a:xfrm rot="10800000">
                <a:off x="2849073" y="3079467"/>
                <a:ext cx="92400" cy="411825"/>
                <a:chOff x="2070100" y="2563700"/>
                <a:chExt cx="92400" cy="411825"/>
              </a:xfrm>
            </p:grpSpPr>
            <p:cxnSp>
              <p:nvCxnSpPr>
                <p:cNvPr id="3998" name="Google Shape;399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99" name="Google Shape;399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00" name="Google Shape;4000;p57"/>
            <p:cNvGrpSpPr/>
            <p:nvPr/>
          </p:nvGrpSpPr>
          <p:grpSpPr>
            <a:xfrm>
              <a:off x="3290132" y="1047018"/>
              <a:ext cx="1297929" cy="223003"/>
              <a:chOff x="6760035" y="3079467"/>
              <a:chExt cx="2396914" cy="411825"/>
            </a:xfrm>
          </p:grpSpPr>
          <p:sp>
            <p:nvSpPr>
              <p:cNvPr id="4001" name="Google Shape;4001;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2" name="Google Shape;4002;p57"/>
              <p:cNvGrpSpPr/>
              <p:nvPr/>
            </p:nvGrpSpPr>
            <p:grpSpPr>
              <a:xfrm rot="10800000">
                <a:off x="6760035" y="3079467"/>
                <a:ext cx="92400" cy="411825"/>
                <a:chOff x="2070100" y="2563700"/>
                <a:chExt cx="92400" cy="411825"/>
              </a:xfrm>
            </p:grpSpPr>
            <p:cxnSp>
              <p:nvCxnSpPr>
                <p:cNvPr id="4003" name="Google Shape;400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004" name="Google Shape;400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05" name="Google Shape;4005;p57"/>
          <p:cNvGrpSpPr/>
          <p:nvPr/>
        </p:nvGrpSpPr>
        <p:grpSpPr>
          <a:xfrm>
            <a:off x="2147036" y="3575105"/>
            <a:ext cx="1086701" cy="799429"/>
            <a:chOff x="2183288" y="3555572"/>
            <a:chExt cx="1136241" cy="835873"/>
          </a:xfrm>
        </p:grpSpPr>
        <p:sp>
          <p:nvSpPr>
            <p:cNvPr id="4006" name="Google Shape;4006;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7" name="Google Shape;4007;p57"/>
            <p:cNvGrpSpPr/>
            <p:nvPr/>
          </p:nvGrpSpPr>
          <p:grpSpPr>
            <a:xfrm>
              <a:off x="2205895" y="3637269"/>
              <a:ext cx="1089848" cy="724993"/>
              <a:chOff x="2205895" y="3637269"/>
              <a:chExt cx="1089848" cy="724993"/>
            </a:xfrm>
          </p:grpSpPr>
          <p:sp>
            <p:nvSpPr>
              <p:cNvPr id="4008" name="Google Shape;4008;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4" name="Google Shape;4014;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5" name="Google Shape;4015;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16" name="Google Shape;4016;p57"/>
            <p:cNvGrpSpPr/>
            <p:nvPr/>
          </p:nvGrpSpPr>
          <p:grpSpPr>
            <a:xfrm>
              <a:off x="3173850" y="3779426"/>
              <a:ext cx="145679" cy="70048"/>
              <a:chOff x="3173850" y="3779426"/>
              <a:chExt cx="145679" cy="70048"/>
            </a:xfrm>
          </p:grpSpPr>
          <p:cxnSp>
            <p:nvCxnSpPr>
              <p:cNvPr id="4017" name="Google Shape;4017;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18" name="Google Shape;4018;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57"/>
            <p:cNvGrpSpPr/>
            <p:nvPr/>
          </p:nvGrpSpPr>
          <p:grpSpPr>
            <a:xfrm>
              <a:off x="2183288" y="4139483"/>
              <a:ext cx="145133" cy="70048"/>
              <a:chOff x="2183288" y="4139483"/>
              <a:chExt cx="145133" cy="70048"/>
            </a:xfrm>
          </p:grpSpPr>
          <p:cxnSp>
            <p:nvCxnSpPr>
              <p:cNvPr id="4020" name="Google Shape;4020;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21" name="Google Shape;4021;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2" name="Google Shape;4022;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23" name="Google Shape;4023;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24" name="Google Shape;4024;p57"/>
            <p:cNvGrpSpPr/>
            <p:nvPr/>
          </p:nvGrpSpPr>
          <p:grpSpPr>
            <a:xfrm>
              <a:off x="2943836" y="4268886"/>
              <a:ext cx="60717" cy="122559"/>
              <a:chOff x="2943836" y="4268886"/>
              <a:chExt cx="60717" cy="122559"/>
            </a:xfrm>
          </p:grpSpPr>
          <p:sp>
            <p:nvSpPr>
              <p:cNvPr id="4025" name="Google Shape;4025;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26" name="Google Shape;4026;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027" name="Google Shape;4027;p57"/>
          <p:cNvGrpSpPr/>
          <p:nvPr/>
        </p:nvGrpSpPr>
        <p:grpSpPr>
          <a:xfrm>
            <a:off x="3409981" y="1496104"/>
            <a:ext cx="1675870" cy="758251"/>
            <a:chOff x="3530532" y="1496185"/>
            <a:chExt cx="1562000" cy="706730"/>
          </a:xfrm>
        </p:grpSpPr>
        <p:cxnSp>
          <p:nvCxnSpPr>
            <p:cNvPr id="4028" name="Google Shape;4028;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029" name="Google Shape;4029;p57"/>
            <p:cNvGrpSpPr/>
            <p:nvPr/>
          </p:nvGrpSpPr>
          <p:grpSpPr>
            <a:xfrm>
              <a:off x="3530532" y="1496185"/>
              <a:ext cx="323430" cy="463587"/>
              <a:chOff x="3530532" y="1496185"/>
              <a:chExt cx="323430" cy="463587"/>
            </a:xfrm>
          </p:grpSpPr>
          <p:grpSp>
            <p:nvGrpSpPr>
              <p:cNvPr id="4030" name="Google Shape;4030;p57"/>
              <p:cNvGrpSpPr/>
              <p:nvPr/>
            </p:nvGrpSpPr>
            <p:grpSpPr>
              <a:xfrm>
                <a:off x="3567462" y="1496185"/>
                <a:ext cx="286500" cy="361376"/>
                <a:chOff x="3567462" y="1496185"/>
                <a:chExt cx="286500" cy="361376"/>
              </a:xfrm>
            </p:grpSpPr>
            <p:cxnSp>
              <p:nvCxnSpPr>
                <p:cNvPr id="4031" name="Google Shape;4031;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32" name="Google Shape;4032;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3" name="Google Shape;4033;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57"/>
            <p:cNvGrpSpPr/>
            <p:nvPr/>
          </p:nvGrpSpPr>
          <p:grpSpPr>
            <a:xfrm>
              <a:off x="3891569" y="1779209"/>
              <a:ext cx="323945" cy="423706"/>
              <a:chOff x="3891569" y="1779209"/>
              <a:chExt cx="323945" cy="423706"/>
            </a:xfrm>
          </p:grpSpPr>
          <p:grpSp>
            <p:nvGrpSpPr>
              <p:cNvPr id="4035" name="Google Shape;4035;p57"/>
              <p:cNvGrpSpPr/>
              <p:nvPr/>
            </p:nvGrpSpPr>
            <p:grpSpPr>
              <a:xfrm>
                <a:off x="3929014" y="1881638"/>
                <a:ext cx="286500" cy="321278"/>
                <a:chOff x="3929014" y="1881638"/>
                <a:chExt cx="286500" cy="321278"/>
              </a:xfrm>
            </p:grpSpPr>
            <p:cxnSp>
              <p:nvCxnSpPr>
                <p:cNvPr id="4036" name="Google Shape;4036;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037" name="Google Shape;4037;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8" name="Google Shape;4038;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57"/>
            <p:cNvGrpSpPr/>
            <p:nvPr/>
          </p:nvGrpSpPr>
          <p:grpSpPr>
            <a:xfrm>
              <a:off x="4252606" y="1496185"/>
              <a:ext cx="324721" cy="463587"/>
              <a:chOff x="4252606" y="1496185"/>
              <a:chExt cx="324721" cy="463587"/>
            </a:xfrm>
          </p:grpSpPr>
          <p:grpSp>
            <p:nvGrpSpPr>
              <p:cNvPr id="4040" name="Google Shape;4040;p57"/>
              <p:cNvGrpSpPr/>
              <p:nvPr/>
            </p:nvGrpSpPr>
            <p:grpSpPr>
              <a:xfrm>
                <a:off x="4290828" y="1496185"/>
                <a:ext cx="286500" cy="361376"/>
                <a:chOff x="4290828" y="1496185"/>
                <a:chExt cx="286500" cy="361376"/>
              </a:xfrm>
            </p:grpSpPr>
            <p:cxnSp>
              <p:nvCxnSpPr>
                <p:cNvPr id="4041" name="Google Shape;4041;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42" name="Google Shape;4042;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3" name="Google Shape;4043;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57"/>
            <p:cNvGrpSpPr/>
            <p:nvPr/>
          </p:nvGrpSpPr>
          <p:grpSpPr>
            <a:xfrm>
              <a:off x="4613643" y="1763716"/>
              <a:ext cx="325308" cy="439200"/>
              <a:chOff x="4613643" y="1763716"/>
              <a:chExt cx="325308" cy="439200"/>
            </a:xfrm>
          </p:grpSpPr>
          <p:grpSp>
            <p:nvGrpSpPr>
              <p:cNvPr id="4045" name="Google Shape;4045;p57"/>
              <p:cNvGrpSpPr/>
              <p:nvPr/>
            </p:nvGrpSpPr>
            <p:grpSpPr>
              <a:xfrm>
                <a:off x="4652451" y="1879538"/>
                <a:ext cx="286500" cy="323378"/>
                <a:chOff x="4652451" y="1879538"/>
                <a:chExt cx="286500" cy="323378"/>
              </a:xfrm>
            </p:grpSpPr>
            <p:cxnSp>
              <p:nvCxnSpPr>
                <p:cNvPr id="4046" name="Google Shape;4046;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047" name="Google Shape;4047;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8" name="Google Shape;4048;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9" name="Google Shape;4049;p57"/>
          <p:cNvGrpSpPr/>
          <p:nvPr/>
        </p:nvGrpSpPr>
        <p:grpSpPr>
          <a:xfrm>
            <a:off x="3421841" y="2349730"/>
            <a:ext cx="1652173" cy="391517"/>
            <a:chOff x="3512551" y="2358270"/>
            <a:chExt cx="1597383" cy="378533"/>
          </a:xfrm>
        </p:grpSpPr>
        <p:cxnSp>
          <p:nvCxnSpPr>
            <p:cNvPr id="4050" name="Google Shape;4050;p57"/>
            <p:cNvCxnSpPr>
              <a:stCxn id="4051" idx="6"/>
              <a:endCxn id="405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053" name="Google Shape;4053;p57"/>
            <p:cNvGrpSpPr/>
            <p:nvPr/>
          </p:nvGrpSpPr>
          <p:grpSpPr>
            <a:xfrm>
              <a:off x="3512551" y="2358270"/>
              <a:ext cx="225647" cy="307714"/>
              <a:chOff x="2182679" y="2004714"/>
              <a:chExt cx="792300" cy="1080458"/>
            </a:xfrm>
          </p:grpSpPr>
          <p:cxnSp>
            <p:nvCxnSpPr>
              <p:cNvPr id="4054" name="Google Shape;4054;p57"/>
              <p:cNvCxnSpPr>
                <a:stCxn id="405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51" name="Google Shape;4051;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7"/>
            <p:cNvGrpSpPr/>
            <p:nvPr/>
          </p:nvGrpSpPr>
          <p:grpSpPr>
            <a:xfrm>
              <a:off x="3969644" y="2440153"/>
              <a:ext cx="225853" cy="296651"/>
              <a:chOff x="3775710" y="1729289"/>
              <a:chExt cx="136500" cy="179289"/>
            </a:xfrm>
          </p:grpSpPr>
          <p:cxnSp>
            <p:nvCxnSpPr>
              <p:cNvPr id="4057" name="Google Shape;4057;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058" name="Google Shape;4058;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0" name="Google Shape;4060;p57"/>
            <p:cNvGrpSpPr/>
            <p:nvPr/>
          </p:nvGrpSpPr>
          <p:grpSpPr>
            <a:xfrm>
              <a:off x="4427051" y="2358270"/>
              <a:ext cx="225647" cy="307714"/>
              <a:chOff x="5393704" y="2004714"/>
              <a:chExt cx="792300" cy="1080458"/>
            </a:xfrm>
          </p:grpSpPr>
          <p:cxnSp>
            <p:nvCxnSpPr>
              <p:cNvPr id="4061" name="Google Shape;4061;p57"/>
              <p:cNvCxnSpPr>
                <a:stCxn id="406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63" name="Google Shape;4063;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57"/>
            <p:cNvGrpSpPr/>
            <p:nvPr/>
          </p:nvGrpSpPr>
          <p:grpSpPr>
            <a:xfrm>
              <a:off x="4884287" y="2440252"/>
              <a:ext cx="225647" cy="296532"/>
              <a:chOff x="6999166" y="2292572"/>
              <a:chExt cx="792300" cy="1041192"/>
            </a:xfrm>
          </p:grpSpPr>
          <p:cxnSp>
            <p:nvCxnSpPr>
              <p:cNvPr id="4065" name="Google Shape;4065;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052" name="Google Shape;4052;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7" name="Google Shape;4067;p57"/>
          <p:cNvGrpSpPr/>
          <p:nvPr/>
        </p:nvGrpSpPr>
        <p:grpSpPr>
          <a:xfrm>
            <a:off x="6842649" y="1185930"/>
            <a:ext cx="1581844" cy="732818"/>
            <a:chOff x="634175" y="2986275"/>
            <a:chExt cx="3147949" cy="1458344"/>
          </a:xfrm>
        </p:grpSpPr>
        <p:cxnSp>
          <p:nvCxnSpPr>
            <p:cNvPr id="4068" name="Google Shape;4068;p57"/>
            <p:cNvCxnSpPr>
              <a:stCxn id="4069" idx="4"/>
              <a:endCxn id="407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071" name="Google Shape;4071;p57"/>
            <p:cNvCxnSpPr>
              <a:stCxn id="4070" idx="0"/>
              <a:endCxn id="407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73" name="Google Shape;4073;p57"/>
            <p:cNvCxnSpPr>
              <a:stCxn id="4072" idx="4"/>
              <a:endCxn id="407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75" name="Google Shape;4075;p57"/>
            <p:cNvCxnSpPr>
              <a:stCxn id="4074" idx="0"/>
              <a:endCxn id="407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076" name="Google Shape;4076;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72" name="Google Shape;4072;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69" name="Google Shape;4069;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74" name="Google Shape;4074;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70" name="Google Shape;4070;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077" name="Google Shape;4077;p57"/>
          <p:cNvGrpSpPr/>
          <p:nvPr/>
        </p:nvGrpSpPr>
        <p:grpSpPr>
          <a:xfrm>
            <a:off x="3410364" y="2880240"/>
            <a:ext cx="1675128" cy="313674"/>
            <a:chOff x="998425" y="1182125"/>
            <a:chExt cx="1065400" cy="199500"/>
          </a:xfrm>
        </p:grpSpPr>
        <p:sp>
          <p:nvSpPr>
            <p:cNvPr id="4078" name="Google Shape;4078;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3" name="Google Shape;4083;p57"/>
          <p:cNvGrpSpPr/>
          <p:nvPr/>
        </p:nvGrpSpPr>
        <p:grpSpPr>
          <a:xfrm>
            <a:off x="3410363" y="3836206"/>
            <a:ext cx="1675129" cy="525345"/>
            <a:chOff x="5194708" y="3484366"/>
            <a:chExt cx="3148148" cy="987304"/>
          </a:xfrm>
        </p:grpSpPr>
        <p:grpSp>
          <p:nvGrpSpPr>
            <p:cNvPr id="4084" name="Google Shape;4084;p57"/>
            <p:cNvGrpSpPr/>
            <p:nvPr/>
          </p:nvGrpSpPr>
          <p:grpSpPr>
            <a:xfrm>
              <a:off x="7531521" y="3484366"/>
              <a:ext cx="811335" cy="987304"/>
              <a:chOff x="3379425" y="1617275"/>
              <a:chExt cx="1090650" cy="1327200"/>
            </a:xfrm>
          </p:grpSpPr>
          <p:sp>
            <p:nvSpPr>
              <p:cNvPr id="4085" name="Google Shape;4085;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57"/>
            <p:cNvGrpSpPr/>
            <p:nvPr/>
          </p:nvGrpSpPr>
          <p:grpSpPr>
            <a:xfrm>
              <a:off x="6752546" y="3484366"/>
              <a:ext cx="811428" cy="987304"/>
              <a:chOff x="2332275" y="1617275"/>
              <a:chExt cx="1090775" cy="1327200"/>
            </a:xfrm>
          </p:grpSpPr>
          <p:sp>
            <p:nvSpPr>
              <p:cNvPr id="4089" name="Google Shape;4089;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2" name="Google Shape;4092;p57"/>
            <p:cNvGrpSpPr/>
            <p:nvPr/>
          </p:nvGrpSpPr>
          <p:grpSpPr>
            <a:xfrm>
              <a:off x="5973664" y="3484366"/>
              <a:ext cx="811335" cy="987304"/>
              <a:chOff x="1285250" y="1617275"/>
              <a:chExt cx="1090650" cy="1327200"/>
            </a:xfrm>
          </p:grpSpPr>
          <p:sp>
            <p:nvSpPr>
              <p:cNvPr id="4093" name="Google Shape;4093;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57"/>
            <p:cNvGrpSpPr/>
            <p:nvPr/>
          </p:nvGrpSpPr>
          <p:grpSpPr>
            <a:xfrm>
              <a:off x="5194708" y="3484366"/>
              <a:ext cx="811409" cy="987304"/>
              <a:chOff x="238125" y="1617275"/>
              <a:chExt cx="1090750" cy="1327200"/>
            </a:xfrm>
          </p:grpSpPr>
          <p:sp>
            <p:nvSpPr>
              <p:cNvPr id="4097" name="Google Shape;4097;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0" name="Google Shape;4100;p57"/>
          <p:cNvGrpSpPr/>
          <p:nvPr/>
        </p:nvGrpSpPr>
        <p:grpSpPr>
          <a:xfrm>
            <a:off x="6844048" y="2482095"/>
            <a:ext cx="1579046" cy="522230"/>
            <a:chOff x="6853641" y="2534077"/>
            <a:chExt cx="1515545" cy="501229"/>
          </a:xfrm>
        </p:grpSpPr>
        <p:grpSp>
          <p:nvGrpSpPr>
            <p:cNvPr id="4101" name="Google Shape;4101;p57"/>
            <p:cNvGrpSpPr/>
            <p:nvPr/>
          </p:nvGrpSpPr>
          <p:grpSpPr>
            <a:xfrm>
              <a:off x="6853641" y="2618923"/>
              <a:ext cx="1515545" cy="324556"/>
              <a:chOff x="6853641" y="2618923"/>
              <a:chExt cx="1515545" cy="324556"/>
            </a:xfrm>
          </p:grpSpPr>
          <p:sp>
            <p:nvSpPr>
              <p:cNvPr id="4102" name="Google Shape;4102;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7" name="Google Shape;4107;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7"/>
          <p:cNvGrpSpPr/>
          <p:nvPr/>
        </p:nvGrpSpPr>
        <p:grpSpPr>
          <a:xfrm>
            <a:off x="3438940" y="3357136"/>
            <a:ext cx="1617976" cy="346616"/>
            <a:chOff x="1808063" y="4294338"/>
            <a:chExt cx="3370782" cy="721817"/>
          </a:xfrm>
        </p:grpSpPr>
        <p:sp>
          <p:nvSpPr>
            <p:cNvPr id="4113" name="Google Shape;411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3" name="Google Shape;4123;p57"/>
          <p:cNvGrpSpPr/>
          <p:nvPr/>
        </p:nvGrpSpPr>
        <p:grpSpPr>
          <a:xfrm>
            <a:off x="5264936" y="4023886"/>
            <a:ext cx="1417067" cy="350605"/>
            <a:chOff x="4234950" y="2101012"/>
            <a:chExt cx="4219974" cy="1044090"/>
          </a:xfrm>
        </p:grpSpPr>
        <p:sp>
          <p:nvSpPr>
            <p:cNvPr id="4124" name="Google Shape;4124;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57"/>
          <p:cNvGrpSpPr/>
          <p:nvPr/>
        </p:nvGrpSpPr>
        <p:grpSpPr>
          <a:xfrm>
            <a:off x="6840408" y="2014643"/>
            <a:ext cx="1586327" cy="371557"/>
            <a:chOff x="1247650" y="2075423"/>
            <a:chExt cx="6648477" cy="1557238"/>
          </a:xfrm>
        </p:grpSpPr>
        <p:sp>
          <p:nvSpPr>
            <p:cNvPr id="4141" name="Google Shape;4141;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57"/>
          <p:cNvGrpSpPr/>
          <p:nvPr/>
        </p:nvGrpSpPr>
        <p:grpSpPr>
          <a:xfrm>
            <a:off x="5271678" y="1167833"/>
            <a:ext cx="1415601" cy="1648533"/>
            <a:chOff x="1839112" y="2209163"/>
            <a:chExt cx="1918159" cy="2233784"/>
          </a:xfrm>
        </p:grpSpPr>
        <p:sp>
          <p:nvSpPr>
            <p:cNvPr id="4148" name="Google Shape;4148;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1" name="Google Shape;4151;p57"/>
            <p:cNvCxnSpPr>
              <a:stCxn id="4148" idx="6"/>
              <a:endCxn id="414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52" name="Google Shape;4152;p57"/>
            <p:cNvCxnSpPr>
              <a:stCxn id="4149" idx="4"/>
              <a:endCxn id="415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154" name="Google Shape;4154;p57"/>
            <p:cNvCxnSpPr>
              <a:stCxn id="4153" idx="6"/>
              <a:endCxn id="415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55" name="Google Shape;4155;p57"/>
            <p:cNvCxnSpPr>
              <a:stCxn id="4150" idx="4"/>
              <a:endCxn id="415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153" name="Google Shape;4153;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8" name="Google Shape;4158;p57"/>
            <p:cNvCxnSpPr>
              <a:endCxn id="415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159" name="Google Shape;4159;p57"/>
          <p:cNvGrpSpPr/>
          <p:nvPr/>
        </p:nvGrpSpPr>
        <p:grpSpPr>
          <a:xfrm>
            <a:off x="3428944" y="1185917"/>
            <a:ext cx="1637968" cy="154942"/>
            <a:chOff x="238125" y="2506075"/>
            <a:chExt cx="7115411" cy="673075"/>
          </a:xfrm>
        </p:grpSpPr>
        <p:sp>
          <p:nvSpPr>
            <p:cNvPr id="4160" name="Google Shape;4160;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57"/>
          <p:cNvGrpSpPr/>
          <p:nvPr/>
        </p:nvGrpSpPr>
        <p:grpSpPr>
          <a:xfrm>
            <a:off x="1969680" y="1500635"/>
            <a:ext cx="1262932" cy="785408"/>
            <a:chOff x="548861" y="389676"/>
            <a:chExt cx="3843371" cy="2390163"/>
          </a:xfrm>
        </p:grpSpPr>
        <p:cxnSp>
          <p:nvCxnSpPr>
            <p:cNvPr id="4166" name="Google Shape;4166;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67" name="Google Shape;4167;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68" name="Google Shape;4168;p5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69" name="Google Shape;4169;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170" name="Google Shape;4170;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171" name="Google Shape;4171;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2" name="Google Shape;4172;p5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173" name="Google Shape;4173;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57"/>
          <p:cNvGrpSpPr/>
          <p:nvPr/>
        </p:nvGrpSpPr>
        <p:grpSpPr>
          <a:xfrm>
            <a:off x="757812" y="2607512"/>
            <a:ext cx="1412054" cy="633562"/>
            <a:chOff x="1187400" y="2529299"/>
            <a:chExt cx="6769193" cy="2241903"/>
          </a:xfrm>
        </p:grpSpPr>
        <p:sp>
          <p:nvSpPr>
            <p:cNvPr id="4180" name="Google Shape;4180;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181" name="Google Shape;4181;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82" name="Google Shape;4182;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83" name="Google Shape;4183;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84" name="Google Shape;4184;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85" name="Google Shape;4185;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86" name="Google Shape;4186;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187" name="Google Shape;4187;p57"/>
            <p:cNvCxnSpPr>
              <a:stCxn id="4180" idx="2"/>
              <a:endCxn id="418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88" name="Google Shape;4188;p57"/>
            <p:cNvCxnSpPr>
              <a:stCxn id="4182" idx="0"/>
              <a:endCxn id="418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89" name="Google Shape;4189;p57"/>
            <p:cNvCxnSpPr>
              <a:stCxn id="4182" idx="2"/>
              <a:endCxn id="418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90" name="Google Shape;4190;p57"/>
            <p:cNvCxnSpPr>
              <a:stCxn id="4183" idx="0"/>
              <a:endCxn id="418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91" name="Google Shape;4191;p57"/>
            <p:cNvCxnSpPr>
              <a:stCxn id="4181" idx="2"/>
              <a:endCxn id="418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92" name="Google Shape;4192;p57"/>
            <p:cNvCxnSpPr>
              <a:stCxn id="4185" idx="0"/>
              <a:endCxn id="418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193" name="Google Shape;4193;p57"/>
          <p:cNvGrpSpPr/>
          <p:nvPr/>
        </p:nvGrpSpPr>
        <p:grpSpPr>
          <a:xfrm>
            <a:off x="6844058" y="3100221"/>
            <a:ext cx="1579035" cy="540873"/>
            <a:chOff x="6895650" y="3126697"/>
            <a:chExt cx="1436662" cy="492105"/>
          </a:xfrm>
        </p:grpSpPr>
        <p:sp>
          <p:nvSpPr>
            <p:cNvPr id="4194" name="Google Shape;4194;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9" name="Google Shape;4199;p57"/>
            <p:cNvGrpSpPr/>
            <p:nvPr/>
          </p:nvGrpSpPr>
          <p:grpSpPr>
            <a:xfrm>
              <a:off x="6995957" y="3335810"/>
              <a:ext cx="1230393" cy="71754"/>
              <a:chOff x="6995957" y="3287964"/>
              <a:chExt cx="1230393" cy="71754"/>
            </a:xfrm>
          </p:grpSpPr>
          <p:sp>
            <p:nvSpPr>
              <p:cNvPr id="4200" name="Google Shape;4200;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5" name="Google Shape;4205;p57"/>
          <p:cNvGrpSpPr/>
          <p:nvPr/>
        </p:nvGrpSpPr>
        <p:grpSpPr>
          <a:xfrm>
            <a:off x="6842640" y="3736984"/>
            <a:ext cx="1581862" cy="650625"/>
            <a:chOff x="6777990" y="3710194"/>
            <a:chExt cx="1646915" cy="677382"/>
          </a:xfrm>
        </p:grpSpPr>
        <p:grpSp>
          <p:nvGrpSpPr>
            <p:cNvPr id="4206" name="Google Shape;4206;p57"/>
            <p:cNvGrpSpPr/>
            <p:nvPr/>
          </p:nvGrpSpPr>
          <p:grpSpPr>
            <a:xfrm>
              <a:off x="6777990" y="3874492"/>
              <a:ext cx="411129" cy="513083"/>
              <a:chOff x="6777990" y="3874492"/>
              <a:chExt cx="411129" cy="513083"/>
            </a:xfrm>
          </p:grpSpPr>
          <p:cxnSp>
            <p:nvCxnSpPr>
              <p:cNvPr id="4207" name="Google Shape;4207;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08" name="Google Shape;4208;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57"/>
            <p:cNvGrpSpPr/>
            <p:nvPr/>
          </p:nvGrpSpPr>
          <p:grpSpPr>
            <a:xfrm>
              <a:off x="7188425" y="3710194"/>
              <a:ext cx="411123" cy="520535"/>
              <a:chOff x="7188425" y="3710194"/>
              <a:chExt cx="411123" cy="520535"/>
            </a:xfrm>
          </p:grpSpPr>
          <p:cxnSp>
            <p:nvCxnSpPr>
              <p:cNvPr id="4210" name="Google Shape;4210;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11" name="Google Shape;4211;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57"/>
            <p:cNvGrpSpPr/>
            <p:nvPr/>
          </p:nvGrpSpPr>
          <p:grpSpPr>
            <a:xfrm>
              <a:off x="7603341" y="3874492"/>
              <a:ext cx="411474" cy="513083"/>
              <a:chOff x="7603341" y="3874492"/>
              <a:chExt cx="411474" cy="513083"/>
            </a:xfrm>
          </p:grpSpPr>
          <p:cxnSp>
            <p:nvCxnSpPr>
              <p:cNvPr id="4213" name="Google Shape;4213;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214" name="Google Shape;4214;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57"/>
            <p:cNvGrpSpPr/>
            <p:nvPr/>
          </p:nvGrpSpPr>
          <p:grpSpPr>
            <a:xfrm>
              <a:off x="8013776" y="3722847"/>
              <a:ext cx="411129" cy="507881"/>
              <a:chOff x="8013776" y="3722847"/>
              <a:chExt cx="411129" cy="507881"/>
            </a:xfrm>
          </p:grpSpPr>
          <p:cxnSp>
            <p:nvCxnSpPr>
              <p:cNvPr id="4216" name="Google Shape;4216;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17" name="Google Shape;4217;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8" name="Google Shape;4218;p57"/>
          <p:cNvGrpSpPr/>
          <p:nvPr/>
        </p:nvGrpSpPr>
        <p:grpSpPr>
          <a:xfrm>
            <a:off x="5262155" y="2909824"/>
            <a:ext cx="1421889" cy="1020603"/>
            <a:chOff x="5190863" y="2824811"/>
            <a:chExt cx="1544860" cy="1108869"/>
          </a:xfrm>
        </p:grpSpPr>
        <p:grpSp>
          <p:nvGrpSpPr>
            <p:cNvPr id="4219" name="Google Shape;4219;p57"/>
            <p:cNvGrpSpPr/>
            <p:nvPr/>
          </p:nvGrpSpPr>
          <p:grpSpPr>
            <a:xfrm>
              <a:off x="5938695" y="3176919"/>
              <a:ext cx="685761" cy="404739"/>
              <a:chOff x="5938695" y="3176919"/>
              <a:chExt cx="685761" cy="404739"/>
            </a:xfrm>
          </p:grpSpPr>
          <p:grpSp>
            <p:nvGrpSpPr>
              <p:cNvPr id="4220" name="Google Shape;4220;p57"/>
              <p:cNvGrpSpPr/>
              <p:nvPr/>
            </p:nvGrpSpPr>
            <p:grpSpPr>
              <a:xfrm>
                <a:off x="5938695" y="3176919"/>
                <a:ext cx="685761" cy="404739"/>
                <a:chOff x="5938695" y="3176919"/>
                <a:chExt cx="685761" cy="404739"/>
              </a:xfrm>
            </p:grpSpPr>
            <p:sp>
              <p:nvSpPr>
                <p:cNvPr id="4221" name="Google Shape;4221;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3" name="Google Shape;4223;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57"/>
            <p:cNvGrpSpPr/>
            <p:nvPr/>
          </p:nvGrpSpPr>
          <p:grpSpPr>
            <a:xfrm>
              <a:off x="5305233" y="3176835"/>
              <a:ext cx="685971" cy="404655"/>
              <a:chOff x="5305233" y="3176835"/>
              <a:chExt cx="685971" cy="404655"/>
            </a:xfrm>
          </p:grpSpPr>
          <p:grpSp>
            <p:nvGrpSpPr>
              <p:cNvPr id="4225" name="Google Shape;4225;p57"/>
              <p:cNvGrpSpPr/>
              <p:nvPr/>
            </p:nvGrpSpPr>
            <p:grpSpPr>
              <a:xfrm>
                <a:off x="5305233" y="3176835"/>
                <a:ext cx="685971" cy="404655"/>
                <a:chOff x="5305233" y="3176835"/>
                <a:chExt cx="685971" cy="404655"/>
              </a:xfrm>
            </p:grpSpPr>
            <p:sp>
              <p:nvSpPr>
                <p:cNvPr id="4226" name="Google Shape;4226;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8" name="Google Shape;4228;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9" name="Google Shape;4229;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0" name="Google Shape;4230;p57"/>
            <p:cNvGrpSpPr/>
            <p:nvPr/>
          </p:nvGrpSpPr>
          <p:grpSpPr>
            <a:xfrm>
              <a:off x="5657361" y="2824811"/>
              <a:ext cx="1078361" cy="404655"/>
              <a:chOff x="5657361" y="2824811"/>
              <a:chExt cx="1078361" cy="404655"/>
            </a:xfrm>
          </p:grpSpPr>
          <p:grpSp>
            <p:nvGrpSpPr>
              <p:cNvPr id="4231" name="Google Shape;4231;p57"/>
              <p:cNvGrpSpPr/>
              <p:nvPr/>
            </p:nvGrpSpPr>
            <p:grpSpPr>
              <a:xfrm>
                <a:off x="5657361" y="2824811"/>
                <a:ext cx="1078361" cy="404655"/>
                <a:chOff x="5657361" y="2824811"/>
                <a:chExt cx="1078361" cy="404655"/>
              </a:xfrm>
            </p:grpSpPr>
            <p:grpSp>
              <p:nvGrpSpPr>
                <p:cNvPr id="4232" name="Google Shape;4232;p57"/>
                <p:cNvGrpSpPr/>
                <p:nvPr/>
              </p:nvGrpSpPr>
              <p:grpSpPr>
                <a:xfrm>
                  <a:off x="5938485" y="2824811"/>
                  <a:ext cx="797237" cy="404655"/>
                  <a:chOff x="5938485" y="2824811"/>
                  <a:chExt cx="797237" cy="404655"/>
                </a:xfrm>
              </p:grpSpPr>
              <p:sp>
                <p:nvSpPr>
                  <p:cNvPr id="4233" name="Google Shape;4233;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5" name="Google Shape;4235;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6" name="Google Shape;4236;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7" name="Google Shape;4237;p57"/>
            <p:cNvGrpSpPr/>
            <p:nvPr/>
          </p:nvGrpSpPr>
          <p:grpSpPr>
            <a:xfrm>
              <a:off x="5190863" y="3528942"/>
              <a:ext cx="1078026" cy="404739"/>
              <a:chOff x="5190863" y="3528942"/>
              <a:chExt cx="1078026" cy="404739"/>
            </a:xfrm>
          </p:grpSpPr>
          <p:sp>
            <p:nvSpPr>
              <p:cNvPr id="4238" name="Google Shape;4238;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9" name="Google Shape;4239;p57"/>
              <p:cNvGrpSpPr/>
              <p:nvPr/>
            </p:nvGrpSpPr>
            <p:grpSpPr>
              <a:xfrm>
                <a:off x="5190863" y="3528942"/>
                <a:ext cx="1078026" cy="404739"/>
                <a:chOff x="5190863" y="3528942"/>
                <a:chExt cx="1078026" cy="404739"/>
              </a:xfrm>
            </p:grpSpPr>
            <p:sp>
              <p:nvSpPr>
                <p:cNvPr id="4240" name="Google Shape;4240;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42" name="Google Shape;4242;p57"/>
          <p:cNvGrpSpPr/>
          <p:nvPr/>
        </p:nvGrpSpPr>
        <p:grpSpPr>
          <a:xfrm>
            <a:off x="728162" y="1474292"/>
            <a:ext cx="1086719" cy="879487"/>
            <a:chOff x="803162" y="1474292"/>
            <a:chExt cx="1086719" cy="879487"/>
          </a:xfrm>
        </p:grpSpPr>
        <p:grpSp>
          <p:nvGrpSpPr>
            <p:cNvPr id="4243" name="Google Shape;4243;p57"/>
            <p:cNvGrpSpPr/>
            <p:nvPr/>
          </p:nvGrpSpPr>
          <p:grpSpPr>
            <a:xfrm>
              <a:off x="803162" y="1625948"/>
              <a:ext cx="445856" cy="576579"/>
              <a:chOff x="803162" y="1625948"/>
              <a:chExt cx="445856" cy="576579"/>
            </a:xfrm>
          </p:grpSpPr>
          <p:sp>
            <p:nvSpPr>
              <p:cNvPr id="4244" name="Google Shape;4244;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5" name="Google Shape;4245;p57"/>
              <p:cNvGrpSpPr/>
              <p:nvPr/>
            </p:nvGrpSpPr>
            <p:grpSpPr>
              <a:xfrm>
                <a:off x="1056023" y="1625948"/>
                <a:ext cx="192995" cy="576579"/>
                <a:chOff x="1056023" y="1625948"/>
                <a:chExt cx="192995" cy="576579"/>
              </a:xfrm>
            </p:grpSpPr>
            <p:sp>
              <p:nvSpPr>
                <p:cNvPr id="4246" name="Google Shape;4246;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1" name="Google Shape;4251;p57"/>
            <p:cNvGrpSpPr/>
            <p:nvPr/>
          </p:nvGrpSpPr>
          <p:grpSpPr>
            <a:xfrm>
              <a:off x="1371406" y="1474292"/>
              <a:ext cx="518475" cy="879487"/>
              <a:chOff x="1398231" y="1474292"/>
              <a:chExt cx="518475" cy="879487"/>
            </a:xfrm>
          </p:grpSpPr>
          <p:grpSp>
            <p:nvGrpSpPr>
              <p:cNvPr id="4252" name="Google Shape;4252;p57"/>
              <p:cNvGrpSpPr/>
              <p:nvPr/>
            </p:nvGrpSpPr>
            <p:grpSpPr>
              <a:xfrm>
                <a:off x="1398231" y="1474292"/>
                <a:ext cx="518475" cy="341643"/>
                <a:chOff x="1398231" y="1474292"/>
                <a:chExt cx="518475" cy="341643"/>
              </a:xfrm>
            </p:grpSpPr>
            <p:sp>
              <p:nvSpPr>
                <p:cNvPr id="4253" name="Google Shape;4253;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57"/>
                <p:cNvGrpSpPr/>
                <p:nvPr/>
              </p:nvGrpSpPr>
              <p:grpSpPr>
                <a:xfrm>
                  <a:off x="1616453" y="1474292"/>
                  <a:ext cx="300253" cy="341643"/>
                  <a:chOff x="1616453" y="1475379"/>
                  <a:chExt cx="300253" cy="341643"/>
                </a:xfrm>
              </p:grpSpPr>
              <p:sp>
                <p:nvSpPr>
                  <p:cNvPr id="4255" name="Google Shape;4255;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2" name="Google Shape;4262;p57"/>
                  <p:cNvGrpSpPr/>
                  <p:nvPr/>
                </p:nvGrpSpPr>
                <p:grpSpPr>
                  <a:xfrm>
                    <a:off x="1839639" y="1475379"/>
                    <a:ext cx="77067" cy="341643"/>
                    <a:chOff x="1839639" y="1475379"/>
                    <a:chExt cx="77067" cy="341643"/>
                  </a:xfrm>
                </p:grpSpPr>
                <p:sp>
                  <p:nvSpPr>
                    <p:cNvPr id="4263" name="Google Shape;4263;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65" name="Google Shape;4265;p57"/>
              <p:cNvGrpSpPr/>
              <p:nvPr/>
            </p:nvGrpSpPr>
            <p:grpSpPr>
              <a:xfrm>
                <a:off x="1398451" y="2012951"/>
                <a:ext cx="518255" cy="340828"/>
                <a:chOff x="1398451" y="2012951"/>
                <a:chExt cx="518255" cy="340828"/>
              </a:xfrm>
            </p:grpSpPr>
            <p:sp>
              <p:nvSpPr>
                <p:cNvPr id="4266" name="Google Shape;4266;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7" name="Google Shape;4267;p57"/>
                <p:cNvGrpSpPr/>
                <p:nvPr/>
              </p:nvGrpSpPr>
              <p:grpSpPr>
                <a:xfrm>
                  <a:off x="1616453" y="2012951"/>
                  <a:ext cx="300253" cy="340828"/>
                  <a:chOff x="1616453" y="2013538"/>
                  <a:chExt cx="300253" cy="340828"/>
                </a:xfrm>
              </p:grpSpPr>
              <p:sp>
                <p:nvSpPr>
                  <p:cNvPr id="4268" name="Google Shape;4268;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5" name="Google Shape;4275;p57"/>
                  <p:cNvGrpSpPr/>
                  <p:nvPr/>
                </p:nvGrpSpPr>
                <p:grpSpPr>
                  <a:xfrm>
                    <a:off x="1839639" y="2013538"/>
                    <a:ext cx="77067" cy="340828"/>
                    <a:chOff x="1839639" y="2013538"/>
                    <a:chExt cx="77067" cy="340828"/>
                  </a:xfrm>
                </p:grpSpPr>
                <p:sp>
                  <p:nvSpPr>
                    <p:cNvPr id="4276" name="Google Shape;4276;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278" name="Google Shape;4278;p57"/>
          <p:cNvGrpSpPr/>
          <p:nvPr/>
        </p:nvGrpSpPr>
        <p:grpSpPr>
          <a:xfrm>
            <a:off x="724986" y="3605478"/>
            <a:ext cx="1368681" cy="682918"/>
            <a:chOff x="724986" y="3605478"/>
            <a:chExt cx="1368681" cy="682918"/>
          </a:xfrm>
        </p:grpSpPr>
        <p:grpSp>
          <p:nvGrpSpPr>
            <p:cNvPr id="4279" name="Google Shape;4279;p57"/>
            <p:cNvGrpSpPr/>
            <p:nvPr/>
          </p:nvGrpSpPr>
          <p:grpSpPr>
            <a:xfrm>
              <a:off x="1289102" y="3823629"/>
              <a:ext cx="240442" cy="250435"/>
              <a:chOff x="-165066" y="3843615"/>
              <a:chExt cx="221259" cy="230455"/>
            </a:xfrm>
          </p:grpSpPr>
          <p:sp>
            <p:nvSpPr>
              <p:cNvPr id="4280" name="Google Shape;4280;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0" name="Google Shape;4300;p57"/>
            <p:cNvGrpSpPr/>
            <p:nvPr/>
          </p:nvGrpSpPr>
          <p:grpSpPr>
            <a:xfrm>
              <a:off x="724986" y="3605478"/>
              <a:ext cx="1368681" cy="682918"/>
              <a:chOff x="724986" y="3605478"/>
              <a:chExt cx="1368681" cy="682918"/>
            </a:xfrm>
          </p:grpSpPr>
          <p:grpSp>
            <p:nvGrpSpPr>
              <p:cNvPr id="4301" name="Google Shape;4301;p57"/>
              <p:cNvGrpSpPr/>
              <p:nvPr/>
            </p:nvGrpSpPr>
            <p:grpSpPr>
              <a:xfrm>
                <a:off x="1498221" y="4047614"/>
                <a:ext cx="529172" cy="240783"/>
                <a:chOff x="1498221" y="4047614"/>
                <a:chExt cx="529172" cy="240783"/>
              </a:xfrm>
            </p:grpSpPr>
            <p:grpSp>
              <p:nvGrpSpPr>
                <p:cNvPr id="4302" name="Google Shape;4302;p57"/>
                <p:cNvGrpSpPr/>
                <p:nvPr/>
              </p:nvGrpSpPr>
              <p:grpSpPr>
                <a:xfrm>
                  <a:off x="1826655" y="4224370"/>
                  <a:ext cx="200738" cy="25631"/>
                  <a:chOff x="1826655" y="4224370"/>
                  <a:chExt cx="200738" cy="25631"/>
                </a:xfrm>
              </p:grpSpPr>
              <p:sp>
                <p:nvSpPr>
                  <p:cNvPr id="4303" name="Google Shape;4303;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5" name="Google Shape;4305;p57"/>
                <p:cNvGrpSpPr/>
                <p:nvPr/>
              </p:nvGrpSpPr>
              <p:grpSpPr>
                <a:xfrm>
                  <a:off x="1498221" y="4047614"/>
                  <a:ext cx="328444" cy="240783"/>
                  <a:chOff x="1498221" y="4047614"/>
                  <a:chExt cx="328444" cy="240783"/>
                </a:xfrm>
              </p:grpSpPr>
              <p:sp>
                <p:nvSpPr>
                  <p:cNvPr id="4306" name="Google Shape;4306;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7" name="Google Shape;4307;p57"/>
                  <p:cNvGrpSpPr/>
                  <p:nvPr/>
                </p:nvGrpSpPr>
                <p:grpSpPr>
                  <a:xfrm>
                    <a:off x="1498221" y="4047614"/>
                    <a:ext cx="150566" cy="190416"/>
                    <a:chOff x="1498221" y="4047614"/>
                    <a:chExt cx="150566" cy="190416"/>
                  </a:xfrm>
                </p:grpSpPr>
                <p:sp>
                  <p:nvSpPr>
                    <p:cNvPr id="4308" name="Google Shape;4308;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10" name="Google Shape;4310;p57"/>
              <p:cNvGrpSpPr/>
              <p:nvPr/>
            </p:nvGrpSpPr>
            <p:grpSpPr>
              <a:xfrm>
                <a:off x="1560718" y="3800594"/>
                <a:ext cx="532948" cy="302090"/>
                <a:chOff x="1560718" y="3800594"/>
                <a:chExt cx="532948" cy="302090"/>
              </a:xfrm>
            </p:grpSpPr>
            <p:grpSp>
              <p:nvGrpSpPr>
                <p:cNvPr id="4311" name="Google Shape;4311;p57"/>
                <p:cNvGrpSpPr/>
                <p:nvPr/>
              </p:nvGrpSpPr>
              <p:grpSpPr>
                <a:xfrm>
                  <a:off x="1912179" y="3827344"/>
                  <a:ext cx="181487" cy="25631"/>
                  <a:chOff x="1912179" y="3827344"/>
                  <a:chExt cx="181487" cy="25631"/>
                </a:xfrm>
              </p:grpSpPr>
              <p:sp>
                <p:nvSpPr>
                  <p:cNvPr id="4312" name="Google Shape;4312;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57"/>
                <p:cNvGrpSpPr/>
                <p:nvPr/>
              </p:nvGrpSpPr>
              <p:grpSpPr>
                <a:xfrm>
                  <a:off x="1912179" y="4044505"/>
                  <a:ext cx="181487" cy="25622"/>
                  <a:chOff x="1912179" y="4044506"/>
                  <a:chExt cx="181487" cy="25622"/>
                </a:xfrm>
              </p:grpSpPr>
              <p:sp>
                <p:nvSpPr>
                  <p:cNvPr id="4315" name="Google Shape;4315;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57"/>
                <p:cNvGrpSpPr/>
                <p:nvPr/>
              </p:nvGrpSpPr>
              <p:grpSpPr>
                <a:xfrm>
                  <a:off x="1560718" y="3800594"/>
                  <a:ext cx="351472" cy="302090"/>
                  <a:chOff x="1560718" y="3800594"/>
                  <a:chExt cx="351472" cy="302090"/>
                </a:xfrm>
              </p:grpSpPr>
              <p:grpSp>
                <p:nvGrpSpPr>
                  <p:cNvPr id="4318" name="Google Shape;4318;p57"/>
                  <p:cNvGrpSpPr/>
                  <p:nvPr/>
                </p:nvGrpSpPr>
                <p:grpSpPr>
                  <a:xfrm>
                    <a:off x="1560718" y="3842857"/>
                    <a:ext cx="173586" cy="217131"/>
                    <a:chOff x="1560718" y="3842857"/>
                    <a:chExt cx="173586" cy="217131"/>
                  </a:xfrm>
                </p:grpSpPr>
                <p:sp>
                  <p:nvSpPr>
                    <p:cNvPr id="4319" name="Google Shape;4319;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2" name="Google Shape;4322;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24" name="Google Shape;4324;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5" name="Google Shape;4325;p57"/>
              <p:cNvGrpSpPr/>
              <p:nvPr/>
            </p:nvGrpSpPr>
            <p:grpSpPr>
              <a:xfrm>
                <a:off x="785350" y="3605478"/>
                <a:ext cx="535311" cy="249245"/>
                <a:chOff x="785350" y="3605478"/>
                <a:chExt cx="535311" cy="249245"/>
              </a:xfrm>
            </p:grpSpPr>
            <p:grpSp>
              <p:nvGrpSpPr>
                <p:cNvPr id="4326" name="Google Shape;4326;p57"/>
                <p:cNvGrpSpPr/>
                <p:nvPr/>
              </p:nvGrpSpPr>
              <p:grpSpPr>
                <a:xfrm>
                  <a:off x="785350" y="3605478"/>
                  <a:ext cx="376191" cy="102736"/>
                  <a:chOff x="785350" y="3605478"/>
                  <a:chExt cx="376191" cy="102736"/>
                </a:xfrm>
              </p:grpSpPr>
              <p:sp>
                <p:nvSpPr>
                  <p:cNvPr id="4327" name="Google Shape;4327;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0" name="Google Shape;4330;p57"/>
                <p:cNvGrpSpPr/>
                <p:nvPr/>
              </p:nvGrpSpPr>
              <p:grpSpPr>
                <a:xfrm>
                  <a:off x="1161530" y="3655851"/>
                  <a:ext cx="159131" cy="198872"/>
                  <a:chOff x="1161530" y="3655851"/>
                  <a:chExt cx="159131" cy="198872"/>
                </a:xfrm>
              </p:grpSpPr>
              <p:sp>
                <p:nvSpPr>
                  <p:cNvPr id="4331" name="Google Shape;4331;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3" name="Google Shape;4333;p57"/>
              <p:cNvGrpSpPr/>
              <p:nvPr/>
            </p:nvGrpSpPr>
            <p:grpSpPr>
              <a:xfrm>
                <a:off x="785350" y="4047614"/>
                <a:ext cx="535311" cy="240783"/>
                <a:chOff x="785350" y="4047614"/>
                <a:chExt cx="535311" cy="240783"/>
              </a:xfrm>
            </p:grpSpPr>
            <p:grpSp>
              <p:nvGrpSpPr>
                <p:cNvPr id="4334" name="Google Shape;4334;p57"/>
                <p:cNvGrpSpPr/>
                <p:nvPr/>
              </p:nvGrpSpPr>
              <p:grpSpPr>
                <a:xfrm>
                  <a:off x="1161636" y="4047614"/>
                  <a:ext cx="159025" cy="190415"/>
                  <a:chOff x="1161636" y="4047614"/>
                  <a:chExt cx="159025" cy="190415"/>
                </a:xfrm>
              </p:grpSpPr>
              <p:sp>
                <p:nvSpPr>
                  <p:cNvPr id="4335" name="Google Shape;4335;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57"/>
                <p:cNvGrpSpPr/>
                <p:nvPr/>
              </p:nvGrpSpPr>
              <p:grpSpPr>
                <a:xfrm>
                  <a:off x="785350" y="4185661"/>
                  <a:ext cx="376191" cy="102736"/>
                  <a:chOff x="785350" y="4185661"/>
                  <a:chExt cx="376191" cy="102736"/>
                </a:xfrm>
              </p:grpSpPr>
              <p:sp>
                <p:nvSpPr>
                  <p:cNvPr id="4338" name="Google Shape;4338;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41" name="Google Shape;4341;p57"/>
              <p:cNvGrpSpPr/>
              <p:nvPr/>
            </p:nvGrpSpPr>
            <p:grpSpPr>
              <a:xfrm>
                <a:off x="1501054" y="3605478"/>
                <a:ext cx="526340" cy="249240"/>
                <a:chOff x="1501054" y="3605478"/>
                <a:chExt cx="526340" cy="249240"/>
              </a:xfrm>
            </p:grpSpPr>
            <p:grpSp>
              <p:nvGrpSpPr>
                <p:cNvPr id="4342" name="Google Shape;4342;p57"/>
                <p:cNvGrpSpPr/>
                <p:nvPr/>
              </p:nvGrpSpPr>
              <p:grpSpPr>
                <a:xfrm>
                  <a:off x="1834208" y="3643867"/>
                  <a:ext cx="193185" cy="25622"/>
                  <a:chOff x="1834208" y="3643867"/>
                  <a:chExt cx="193185" cy="25622"/>
                </a:xfrm>
              </p:grpSpPr>
              <p:sp>
                <p:nvSpPr>
                  <p:cNvPr id="4343" name="Google Shape;4343;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57"/>
                <p:cNvGrpSpPr/>
                <p:nvPr/>
              </p:nvGrpSpPr>
              <p:grpSpPr>
                <a:xfrm>
                  <a:off x="1501054" y="3605478"/>
                  <a:ext cx="333165" cy="249240"/>
                  <a:chOff x="1501054" y="3605478"/>
                  <a:chExt cx="333165" cy="249240"/>
                </a:xfrm>
              </p:grpSpPr>
              <p:sp>
                <p:nvSpPr>
                  <p:cNvPr id="4346" name="Google Shape;4346;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7" name="Google Shape;4347;p57"/>
                  <p:cNvGrpSpPr/>
                  <p:nvPr/>
                </p:nvGrpSpPr>
                <p:grpSpPr>
                  <a:xfrm>
                    <a:off x="1501054" y="3655851"/>
                    <a:ext cx="155286" cy="198867"/>
                    <a:chOff x="1501054" y="3655851"/>
                    <a:chExt cx="155286" cy="198867"/>
                  </a:xfrm>
                </p:grpSpPr>
                <p:sp>
                  <p:nvSpPr>
                    <p:cNvPr id="4348" name="Google Shape;4348;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50" name="Google Shape;4350;p57"/>
              <p:cNvGrpSpPr/>
              <p:nvPr/>
            </p:nvGrpSpPr>
            <p:grpSpPr>
              <a:xfrm>
                <a:off x="724986" y="3800594"/>
                <a:ext cx="532950" cy="302090"/>
                <a:chOff x="724986" y="3800594"/>
                <a:chExt cx="532950" cy="302090"/>
              </a:xfrm>
            </p:grpSpPr>
            <p:grpSp>
              <p:nvGrpSpPr>
                <p:cNvPr id="4351" name="Google Shape;4351;p57"/>
                <p:cNvGrpSpPr/>
                <p:nvPr/>
              </p:nvGrpSpPr>
              <p:grpSpPr>
                <a:xfrm>
                  <a:off x="724986" y="4044367"/>
                  <a:ext cx="181314" cy="25626"/>
                  <a:chOff x="724986" y="4044367"/>
                  <a:chExt cx="181314" cy="25626"/>
                </a:xfrm>
              </p:grpSpPr>
              <p:sp>
                <p:nvSpPr>
                  <p:cNvPr id="4352" name="Google Shape;4352;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4" name="Google Shape;4354;p57"/>
                <p:cNvGrpSpPr/>
                <p:nvPr/>
              </p:nvGrpSpPr>
              <p:grpSpPr>
                <a:xfrm>
                  <a:off x="906290" y="3800594"/>
                  <a:ext cx="351646" cy="302090"/>
                  <a:chOff x="906290" y="3800594"/>
                  <a:chExt cx="351646" cy="302090"/>
                </a:xfrm>
              </p:grpSpPr>
              <p:grpSp>
                <p:nvGrpSpPr>
                  <p:cNvPr id="4355" name="Google Shape;4355;p57"/>
                  <p:cNvGrpSpPr/>
                  <p:nvPr/>
                </p:nvGrpSpPr>
                <p:grpSpPr>
                  <a:xfrm>
                    <a:off x="1084172" y="3842857"/>
                    <a:ext cx="173764" cy="217131"/>
                    <a:chOff x="1084172" y="3842857"/>
                    <a:chExt cx="173764" cy="217131"/>
                  </a:xfrm>
                </p:grpSpPr>
                <p:grpSp>
                  <p:nvGrpSpPr>
                    <p:cNvPr id="4356" name="Google Shape;4356;p57"/>
                    <p:cNvGrpSpPr/>
                    <p:nvPr/>
                  </p:nvGrpSpPr>
                  <p:grpSpPr>
                    <a:xfrm>
                      <a:off x="1156862" y="3936509"/>
                      <a:ext cx="101073" cy="25622"/>
                      <a:chOff x="1156862" y="3936509"/>
                      <a:chExt cx="101073" cy="25622"/>
                    </a:xfrm>
                  </p:grpSpPr>
                  <p:sp>
                    <p:nvSpPr>
                      <p:cNvPr id="4357" name="Google Shape;4357;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9" name="Google Shape;4359;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0" name="Google Shape;4360;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57"/>
                <p:cNvGrpSpPr/>
                <p:nvPr/>
              </p:nvGrpSpPr>
              <p:grpSpPr>
                <a:xfrm>
                  <a:off x="724986" y="3830189"/>
                  <a:ext cx="189533" cy="25626"/>
                  <a:chOff x="724986" y="3830189"/>
                  <a:chExt cx="189533" cy="25626"/>
                </a:xfrm>
              </p:grpSpPr>
              <p:sp>
                <p:nvSpPr>
                  <p:cNvPr id="4363" name="Google Shape;4363;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365" name="Google Shape;4365;p57"/>
          <p:cNvGrpSpPr/>
          <p:nvPr/>
        </p:nvGrpSpPr>
        <p:grpSpPr>
          <a:xfrm>
            <a:off x="2253298" y="2455640"/>
            <a:ext cx="948701" cy="935378"/>
            <a:chOff x="2253298" y="2428317"/>
            <a:chExt cx="948701" cy="935378"/>
          </a:xfrm>
        </p:grpSpPr>
        <p:sp>
          <p:nvSpPr>
            <p:cNvPr id="4366" name="Google Shape;4366;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2" name="Shape 4402"/>
        <p:cNvGrpSpPr/>
        <p:nvPr/>
      </p:nvGrpSpPr>
      <p:grpSpPr>
        <a:xfrm>
          <a:off x="0" y="0"/>
          <a:ext cx="0" cy="0"/>
          <a:chOff x="0" y="0"/>
          <a:chExt cx="0" cy="0"/>
        </a:xfrm>
      </p:grpSpPr>
      <p:grpSp>
        <p:nvGrpSpPr>
          <p:cNvPr id="4403" name="Google Shape;4403;p58"/>
          <p:cNvGrpSpPr/>
          <p:nvPr/>
        </p:nvGrpSpPr>
        <p:grpSpPr>
          <a:xfrm>
            <a:off x="3353582" y="1145627"/>
            <a:ext cx="2363393" cy="1017867"/>
            <a:chOff x="3292400" y="1219146"/>
            <a:chExt cx="2615240" cy="1110239"/>
          </a:xfrm>
        </p:grpSpPr>
        <p:sp>
          <p:nvSpPr>
            <p:cNvPr id="4404" name="Google Shape;4404;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4405" name="Google Shape;4405;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06" name="Google Shape;4406;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4407" name="Google Shape;4407;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4408" name="Google Shape;4408;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4409" name="Google Shape;4409;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4410" name="Google Shape;4410;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4411" name="Google Shape;4411;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4412" name="Google Shape;4412;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4413" name="Google Shape;4413;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4414" name="Google Shape;4414;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15" name="Google Shape;4415;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416" name="Google Shape;4416;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17" name="Google Shape;4417;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418" name="Google Shape;4418;p58"/>
            <p:cNvGrpSpPr/>
            <p:nvPr/>
          </p:nvGrpSpPr>
          <p:grpSpPr>
            <a:xfrm>
              <a:off x="3748438" y="1378608"/>
              <a:ext cx="2159202" cy="903971"/>
              <a:chOff x="1683525" y="2179850"/>
              <a:chExt cx="4519050" cy="2134525"/>
            </a:xfrm>
          </p:grpSpPr>
          <p:sp>
            <p:nvSpPr>
              <p:cNvPr id="4419" name="Google Shape;4419;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0" name="Google Shape;4420;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1" name="Google Shape;4421;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2" name="Google Shape;4422;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3" name="Google Shape;4423;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4" name="Google Shape;4424;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5" name="Google Shape;4425;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6" name="Google Shape;4426;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7" name="Google Shape;4427;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8" name="Google Shape;4428;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29" name="Google Shape;4429;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4430" name="Google Shape;4430;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4431" name="Google Shape;4431;p58"/>
          <p:cNvGraphicFramePr/>
          <p:nvPr/>
        </p:nvGraphicFramePr>
        <p:xfrm>
          <a:off x="5949675" y="2323100"/>
          <a:ext cx="3000000" cy="3000000"/>
        </p:xfrm>
        <a:graphic>
          <a:graphicData uri="http://schemas.openxmlformats.org/drawingml/2006/table">
            <a:tbl>
              <a:tblPr>
                <a:noFill/>
                <a:tableStyleId>{43021DE4-9DA9-4B10-A4E8-57F1B79F0A9B}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432" name="Google Shape;4432;p58"/>
          <p:cNvGrpSpPr/>
          <p:nvPr/>
        </p:nvGrpSpPr>
        <p:grpSpPr>
          <a:xfrm>
            <a:off x="5926924" y="3381697"/>
            <a:ext cx="2519825" cy="1001454"/>
            <a:chOff x="1906114" y="789980"/>
            <a:chExt cx="1487676" cy="606868"/>
          </a:xfrm>
        </p:grpSpPr>
        <p:cxnSp>
          <p:nvCxnSpPr>
            <p:cNvPr id="4433" name="Google Shape;4433;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34" name="Google Shape;4434;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35" name="Google Shape;4435;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436" name="Google Shape;4436;p5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4437" name="Google Shape;4437;p5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4438" name="Google Shape;4438;p5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4439" name="Google Shape;4439;p5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4440" name="Google Shape;4440;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4447" name="Google Shape;4447;p5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448" name="Google Shape;4448;p5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449" name="Google Shape;4449;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0" name="Google Shape;4450;p58"/>
          <p:cNvGrpSpPr/>
          <p:nvPr/>
        </p:nvGrpSpPr>
        <p:grpSpPr>
          <a:xfrm>
            <a:off x="726399" y="1190655"/>
            <a:ext cx="2394370" cy="976502"/>
            <a:chOff x="749309" y="1112739"/>
            <a:chExt cx="2371603" cy="976502"/>
          </a:xfrm>
        </p:grpSpPr>
        <p:sp>
          <p:nvSpPr>
            <p:cNvPr id="4451" name="Google Shape;4451;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483" name="Google Shape;4483;p58"/>
          <p:cNvGraphicFramePr/>
          <p:nvPr/>
        </p:nvGraphicFramePr>
        <p:xfrm>
          <a:off x="5949700" y="1188950"/>
          <a:ext cx="3000000" cy="3000000"/>
        </p:xfrm>
        <a:graphic>
          <a:graphicData uri="http://schemas.openxmlformats.org/drawingml/2006/table">
            <a:tbl>
              <a:tblPr>
                <a:noFill/>
                <a:tableStyleId>{43021DE4-9DA9-4B10-A4E8-57F1B79F0A9B}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484" name="Google Shape;4484;p58"/>
          <p:cNvGraphicFramePr/>
          <p:nvPr/>
        </p:nvGraphicFramePr>
        <p:xfrm>
          <a:off x="3356413" y="2323100"/>
          <a:ext cx="3000000" cy="3000000"/>
        </p:xfrm>
        <a:graphic>
          <a:graphicData uri="http://schemas.openxmlformats.org/drawingml/2006/table">
            <a:tbl>
              <a:tblPr>
                <a:noFill/>
                <a:tableStyleId>{43021DE4-9DA9-4B10-A4E8-57F1B79F0A9B}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85" name="Google Shape;4485;p58"/>
          <p:cNvGrpSpPr/>
          <p:nvPr/>
        </p:nvGrpSpPr>
        <p:grpSpPr>
          <a:xfrm>
            <a:off x="4100342" y="2709743"/>
            <a:ext cx="1517436" cy="74460"/>
            <a:chOff x="3980086" y="2804397"/>
            <a:chExt cx="1227600" cy="66900"/>
          </a:xfrm>
        </p:grpSpPr>
        <p:sp>
          <p:nvSpPr>
            <p:cNvPr id="4486" name="Google Shape;4486;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58"/>
          <p:cNvGrpSpPr/>
          <p:nvPr/>
        </p:nvGrpSpPr>
        <p:grpSpPr>
          <a:xfrm>
            <a:off x="4725406" y="3002330"/>
            <a:ext cx="892956" cy="74460"/>
            <a:chOff x="3980086" y="2804397"/>
            <a:chExt cx="1227600" cy="66900"/>
          </a:xfrm>
        </p:grpSpPr>
        <p:sp>
          <p:nvSpPr>
            <p:cNvPr id="4489" name="Google Shape;4489;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58"/>
          <p:cNvGrpSpPr/>
          <p:nvPr/>
        </p:nvGrpSpPr>
        <p:grpSpPr>
          <a:xfrm>
            <a:off x="3358498" y="3361213"/>
            <a:ext cx="2363244" cy="1005943"/>
            <a:chOff x="3358415" y="3361302"/>
            <a:chExt cx="2363244" cy="1024695"/>
          </a:xfrm>
        </p:grpSpPr>
        <p:grpSp>
          <p:nvGrpSpPr>
            <p:cNvPr id="4492" name="Google Shape;4492;p58"/>
            <p:cNvGrpSpPr/>
            <p:nvPr/>
          </p:nvGrpSpPr>
          <p:grpSpPr>
            <a:xfrm>
              <a:off x="3358415" y="3361302"/>
              <a:ext cx="441300" cy="1024695"/>
              <a:chOff x="3358415" y="3361302"/>
              <a:chExt cx="441300" cy="1024695"/>
            </a:xfrm>
          </p:grpSpPr>
          <p:sp>
            <p:nvSpPr>
              <p:cNvPr id="4493" name="Google Shape;4493;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9" name="Google Shape;4499;p58"/>
            <p:cNvGrpSpPr/>
            <p:nvPr/>
          </p:nvGrpSpPr>
          <p:grpSpPr>
            <a:xfrm>
              <a:off x="3838901" y="3361302"/>
              <a:ext cx="441300" cy="1024695"/>
              <a:chOff x="3838901" y="3361302"/>
              <a:chExt cx="441300" cy="1024695"/>
            </a:xfrm>
          </p:grpSpPr>
          <p:sp>
            <p:nvSpPr>
              <p:cNvPr id="4500" name="Google Shape;4500;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58"/>
            <p:cNvGrpSpPr/>
            <p:nvPr/>
          </p:nvGrpSpPr>
          <p:grpSpPr>
            <a:xfrm>
              <a:off x="4319387" y="3361302"/>
              <a:ext cx="441300" cy="1024695"/>
              <a:chOff x="4319387" y="3361302"/>
              <a:chExt cx="441300" cy="1024695"/>
            </a:xfrm>
          </p:grpSpPr>
          <p:sp>
            <p:nvSpPr>
              <p:cNvPr id="4507" name="Google Shape;4507;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58"/>
            <p:cNvGrpSpPr/>
            <p:nvPr/>
          </p:nvGrpSpPr>
          <p:grpSpPr>
            <a:xfrm>
              <a:off x="4799873" y="3361302"/>
              <a:ext cx="441300" cy="1024695"/>
              <a:chOff x="4799873" y="3361302"/>
              <a:chExt cx="441300" cy="1024695"/>
            </a:xfrm>
          </p:grpSpPr>
          <p:sp>
            <p:nvSpPr>
              <p:cNvPr id="4514" name="Google Shape;4514;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58"/>
            <p:cNvGrpSpPr/>
            <p:nvPr/>
          </p:nvGrpSpPr>
          <p:grpSpPr>
            <a:xfrm>
              <a:off x="5280360" y="3361302"/>
              <a:ext cx="441300" cy="1024695"/>
              <a:chOff x="5280360" y="3361302"/>
              <a:chExt cx="441300" cy="1024695"/>
            </a:xfrm>
          </p:grpSpPr>
          <p:sp>
            <p:nvSpPr>
              <p:cNvPr id="4521" name="Google Shape;4521;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527" name="Google Shape;4527;p58"/>
          <p:cNvGraphicFramePr/>
          <p:nvPr/>
        </p:nvGraphicFramePr>
        <p:xfrm>
          <a:off x="724925" y="2323100"/>
          <a:ext cx="3000000" cy="3000000"/>
        </p:xfrm>
        <a:graphic>
          <a:graphicData uri="http://schemas.openxmlformats.org/drawingml/2006/table">
            <a:tbl>
              <a:tblPr>
                <a:noFill/>
                <a:tableStyleId>{43021DE4-9DA9-4B10-A4E8-57F1B79F0A9B}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28" name="Google Shape;4528;p58"/>
          <p:cNvGrpSpPr/>
          <p:nvPr/>
        </p:nvGrpSpPr>
        <p:grpSpPr>
          <a:xfrm>
            <a:off x="726450" y="3372825"/>
            <a:ext cx="2403614" cy="1005900"/>
            <a:chOff x="726450" y="3372825"/>
            <a:chExt cx="2403614" cy="1005900"/>
          </a:xfrm>
        </p:grpSpPr>
        <p:grpSp>
          <p:nvGrpSpPr>
            <p:cNvPr id="4529" name="Google Shape;4529;p58"/>
            <p:cNvGrpSpPr/>
            <p:nvPr/>
          </p:nvGrpSpPr>
          <p:grpSpPr>
            <a:xfrm>
              <a:off x="726450" y="3696000"/>
              <a:ext cx="2403614" cy="500898"/>
              <a:chOff x="726450" y="3696000"/>
              <a:chExt cx="2403614" cy="500898"/>
            </a:xfrm>
          </p:grpSpPr>
          <p:sp>
            <p:nvSpPr>
              <p:cNvPr id="4530" name="Google Shape;4530;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31" name="Google Shape;4531;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32" name="Google Shape;4532;p58"/>
            <p:cNvGrpSpPr/>
            <p:nvPr/>
          </p:nvGrpSpPr>
          <p:grpSpPr>
            <a:xfrm>
              <a:off x="1348050" y="3372825"/>
              <a:ext cx="1720425" cy="1005900"/>
              <a:chOff x="1348050" y="3372825"/>
              <a:chExt cx="1720425" cy="1005900"/>
            </a:xfrm>
          </p:grpSpPr>
          <p:sp>
            <p:nvSpPr>
              <p:cNvPr id="4533" name="Google Shape;4533;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34" name="Google Shape;4534;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35" name="Google Shape;4535;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36" name="Google Shape;4536;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37" name="Google Shape;4537;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38" name="Google Shape;4538;p58"/>
            <p:cNvGrpSpPr/>
            <p:nvPr/>
          </p:nvGrpSpPr>
          <p:grpSpPr>
            <a:xfrm>
              <a:off x="1455707" y="3731058"/>
              <a:ext cx="1491150" cy="417657"/>
              <a:chOff x="1455707" y="3731058"/>
              <a:chExt cx="1491150" cy="417657"/>
            </a:xfrm>
          </p:grpSpPr>
          <p:grpSp>
            <p:nvGrpSpPr>
              <p:cNvPr id="4539" name="Google Shape;4539;p58"/>
              <p:cNvGrpSpPr/>
              <p:nvPr/>
            </p:nvGrpSpPr>
            <p:grpSpPr>
              <a:xfrm>
                <a:off x="1472938" y="3745828"/>
                <a:ext cx="72126" cy="53788"/>
                <a:chOff x="1472938" y="3745828"/>
                <a:chExt cx="72126" cy="53788"/>
              </a:xfrm>
            </p:grpSpPr>
            <p:sp>
              <p:nvSpPr>
                <p:cNvPr id="4540" name="Google Shape;4540;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58"/>
              <p:cNvGrpSpPr/>
              <p:nvPr/>
            </p:nvGrpSpPr>
            <p:grpSpPr>
              <a:xfrm>
                <a:off x="1819181" y="4089633"/>
                <a:ext cx="72126" cy="53788"/>
                <a:chOff x="1819181" y="4089633"/>
                <a:chExt cx="72126" cy="53788"/>
              </a:xfrm>
            </p:grpSpPr>
            <p:sp>
              <p:nvSpPr>
                <p:cNvPr id="4543" name="Google Shape;4543;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5" name="Google Shape;4545;p58"/>
              <p:cNvGrpSpPr/>
              <p:nvPr/>
            </p:nvGrpSpPr>
            <p:grpSpPr>
              <a:xfrm>
                <a:off x="1455707" y="4084171"/>
                <a:ext cx="64321" cy="64544"/>
                <a:chOff x="1455707" y="4084171"/>
                <a:chExt cx="64321" cy="64544"/>
              </a:xfrm>
            </p:grpSpPr>
            <p:sp>
              <p:nvSpPr>
                <p:cNvPr id="4546" name="Google Shape;4546;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58"/>
              <p:cNvGrpSpPr/>
              <p:nvPr/>
            </p:nvGrpSpPr>
            <p:grpSpPr>
              <a:xfrm>
                <a:off x="1818610" y="3731058"/>
                <a:ext cx="64321" cy="64544"/>
                <a:chOff x="1818610" y="3731058"/>
                <a:chExt cx="64321" cy="64544"/>
              </a:xfrm>
            </p:grpSpPr>
            <p:sp>
              <p:nvSpPr>
                <p:cNvPr id="4549" name="Google Shape;4549;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58"/>
              <p:cNvGrpSpPr/>
              <p:nvPr/>
            </p:nvGrpSpPr>
            <p:grpSpPr>
              <a:xfrm>
                <a:off x="2172491" y="4089633"/>
                <a:ext cx="72126" cy="53788"/>
                <a:chOff x="2172491" y="4089633"/>
                <a:chExt cx="72126" cy="53788"/>
              </a:xfrm>
            </p:grpSpPr>
            <p:sp>
              <p:nvSpPr>
                <p:cNvPr id="4552" name="Google Shape;4552;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58"/>
              <p:cNvGrpSpPr/>
              <p:nvPr/>
            </p:nvGrpSpPr>
            <p:grpSpPr>
              <a:xfrm>
                <a:off x="2171920" y="3731058"/>
                <a:ext cx="64321" cy="64544"/>
                <a:chOff x="2171920" y="3731058"/>
                <a:chExt cx="64321" cy="64544"/>
              </a:xfrm>
            </p:grpSpPr>
            <p:sp>
              <p:nvSpPr>
                <p:cNvPr id="4555" name="Google Shape;4555;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58"/>
              <p:cNvGrpSpPr/>
              <p:nvPr/>
            </p:nvGrpSpPr>
            <p:grpSpPr>
              <a:xfrm>
                <a:off x="2874730" y="3745828"/>
                <a:ext cx="72126" cy="53788"/>
                <a:chOff x="2874730" y="3745828"/>
                <a:chExt cx="72126" cy="53788"/>
              </a:xfrm>
            </p:grpSpPr>
            <p:sp>
              <p:nvSpPr>
                <p:cNvPr id="4558" name="Google Shape;4558;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58"/>
              <p:cNvGrpSpPr/>
              <p:nvPr/>
            </p:nvGrpSpPr>
            <p:grpSpPr>
              <a:xfrm>
                <a:off x="2878589" y="4081481"/>
                <a:ext cx="64321" cy="64544"/>
                <a:chOff x="2878589" y="4081481"/>
                <a:chExt cx="64321" cy="64544"/>
              </a:xfrm>
            </p:grpSpPr>
            <p:sp>
              <p:nvSpPr>
                <p:cNvPr id="4561" name="Google Shape;4561;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3" name="Google Shape;4563;p58"/>
              <p:cNvGrpSpPr/>
              <p:nvPr/>
            </p:nvGrpSpPr>
            <p:grpSpPr>
              <a:xfrm>
                <a:off x="2525796" y="4089633"/>
                <a:ext cx="72126" cy="53788"/>
                <a:chOff x="2525796" y="4089633"/>
                <a:chExt cx="72126" cy="53788"/>
              </a:xfrm>
            </p:grpSpPr>
            <p:sp>
              <p:nvSpPr>
                <p:cNvPr id="4564" name="Google Shape;4564;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58"/>
              <p:cNvGrpSpPr/>
              <p:nvPr/>
            </p:nvGrpSpPr>
            <p:grpSpPr>
              <a:xfrm>
                <a:off x="2525225" y="3731058"/>
                <a:ext cx="64321" cy="64544"/>
                <a:chOff x="2525225" y="3731058"/>
                <a:chExt cx="64321" cy="64544"/>
              </a:xfrm>
            </p:grpSpPr>
            <p:sp>
              <p:nvSpPr>
                <p:cNvPr id="4567" name="Google Shape;4567;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2" name="Shape 4572"/>
        <p:cNvGrpSpPr/>
        <p:nvPr/>
      </p:nvGrpSpPr>
      <p:grpSpPr>
        <a:xfrm>
          <a:off x="0" y="0"/>
          <a:ext cx="0" cy="0"/>
          <a:chOff x="0" y="0"/>
          <a:chExt cx="0" cy="0"/>
        </a:xfrm>
      </p:grpSpPr>
      <p:grpSp>
        <p:nvGrpSpPr>
          <p:cNvPr id="4573" name="Google Shape;4573;p59"/>
          <p:cNvGrpSpPr/>
          <p:nvPr/>
        </p:nvGrpSpPr>
        <p:grpSpPr>
          <a:xfrm>
            <a:off x="732428" y="1171356"/>
            <a:ext cx="845921" cy="690752"/>
            <a:chOff x="732428" y="1198513"/>
            <a:chExt cx="845921" cy="690752"/>
          </a:xfrm>
        </p:grpSpPr>
        <p:grpSp>
          <p:nvGrpSpPr>
            <p:cNvPr id="4574" name="Google Shape;4574;p59"/>
            <p:cNvGrpSpPr/>
            <p:nvPr/>
          </p:nvGrpSpPr>
          <p:grpSpPr>
            <a:xfrm>
              <a:off x="823030" y="1198513"/>
              <a:ext cx="755319" cy="690752"/>
              <a:chOff x="823030" y="1198513"/>
              <a:chExt cx="755319" cy="690752"/>
            </a:xfrm>
          </p:grpSpPr>
          <p:sp>
            <p:nvSpPr>
              <p:cNvPr id="4575" name="Google Shape;4575;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59"/>
            <p:cNvGrpSpPr/>
            <p:nvPr/>
          </p:nvGrpSpPr>
          <p:grpSpPr>
            <a:xfrm>
              <a:off x="732428" y="1239937"/>
              <a:ext cx="739912" cy="607886"/>
              <a:chOff x="732428" y="1239937"/>
              <a:chExt cx="739912" cy="607886"/>
            </a:xfrm>
          </p:grpSpPr>
          <p:sp>
            <p:nvSpPr>
              <p:cNvPr id="4578" name="Google Shape;4578;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59"/>
            <p:cNvGrpSpPr/>
            <p:nvPr/>
          </p:nvGrpSpPr>
          <p:grpSpPr>
            <a:xfrm>
              <a:off x="732428" y="1277018"/>
              <a:ext cx="702832" cy="533758"/>
              <a:chOff x="732428" y="1277018"/>
              <a:chExt cx="702832" cy="533758"/>
            </a:xfrm>
          </p:grpSpPr>
          <p:sp>
            <p:nvSpPr>
              <p:cNvPr id="4581" name="Google Shape;4581;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59"/>
            <p:cNvGrpSpPr/>
            <p:nvPr/>
          </p:nvGrpSpPr>
          <p:grpSpPr>
            <a:xfrm>
              <a:off x="931170" y="1306653"/>
              <a:ext cx="647179" cy="474455"/>
              <a:chOff x="931170" y="1306653"/>
              <a:chExt cx="647179" cy="474455"/>
            </a:xfrm>
          </p:grpSpPr>
          <p:sp>
            <p:nvSpPr>
              <p:cNvPr id="4584" name="Google Shape;4584;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6" name="Google Shape;4586;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59"/>
          <p:cNvGrpSpPr/>
          <p:nvPr/>
        </p:nvGrpSpPr>
        <p:grpSpPr>
          <a:xfrm>
            <a:off x="3964037" y="1171363"/>
            <a:ext cx="634656" cy="699982"/>
            <a:chOff x="5985650" y="2860025"/>
            <a:chExt cx="1396075" cy="1539775"/>
          </a:xfrm>
        </p:grpSpPr>
        <p:sp>
          <p:nvSpPr>
            <p:cNvPr id="4588" name="Google Shape;4588;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0" name="Google Shape;4620;p59"/>
          <p:cNvGrpSpPr/>
          <p:nvPr/>
        </p:nvGrpSpPr>
        <p:grpSpPr>
          <a:xfrm>
            <a:off x="4719687" y="1171356"/>
            <a:ext cx="725845" cy="699975"/>
            <a:chOff x="4249973" y="1201875"/>
            <a:chExt cx="1958568" cy="1888762"/>
          </a:xfrm>
        </p:grpSpPr>
        <p:sp>
          <p:nvSpPr>
            <p:cNvPr id="4621" name="Google Shape;4621;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2" name="Google Shape;4622;p59"/>
            <p:cNvGrpSpPr/>
            <p:nvPr/>
          </p:nvGrpSpPr>
          <p:grpSpPr>
            <a:xfrm>
              <a:off x="5853086" y="1789142"/>
              <a:ext cx="355454" cy="1048099"/>
              <a:chOff x="5576108" y="2016725"/>
              <a:chExt cx="565200" cy="1666560"/>
            </a:xfrm>
          </p:grpSpPr>
          <p:sp>
            <p:nvSpPr>
              <p:cNvPr id="4623" name="Google Shape;4623;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24" name="Google Shape;462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59"/>
            <p:cNvGrpSpPr/>
            <p:nvPr/>
          </p:nvGrpSpPr>
          <p:grpSpPr>
            <a:xfrm>
              <a:off x="4869455" y="2691676"/>
              <a:ext cx="1013897" cy="398961"/>
              <a:chOff x="4012057" y="3451825"/>
              <a:chExt cx="1612175" cy="634379"/>
            </a:xfrm>
          </p:grpSpPr>
          <p:sp>
            <p:nvSpPr>
              <p:cNvPr id="4626" name="Google Shape;4626;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27" name="Google Shape;462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59"/>
            <p:cNvGrpSpPr/>
            <p:nvPr/>
          </p:nvGrpSpPr>
          <p:grpSpPr>
            <a:xfrm>
              <a:off x="4276937" y="2155961"/>
              <a:ext cx="651965" cy="891358"/>
              <a:chOff x="3069908" y="2599997"/>
              <a:chExt cx="1036675" cy="1417328"/>
            </a:xfrm>
          </p:grpSpPr>
          <p:sp>
            <p:nvSpPr>
              <p:cNvPr id="4629" name="Google Shape;4629;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30" name="Google Shape;463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59"/>
            <p:cNvGrpSpPr/>
            <p:nvPr/>
          </p:nvGrpSpPr>
          <p:grpSpPr>
            <a:xfrm>
              <a:off x="5054918" y="1201875"/>
              <a:ext cx="999548" cy="602711"/>
              <a:chOff x="4306958" y="1082925"/>
              <a:chExt cx="1589359" cy="958358"/>
            </a:xfrm>
          </p:grpSpPr>
          <p:sp>
            <p:nvSpPr>
              <p:cNvPr id="4632" name="Google Shape;4632;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33" name="Google Shape;463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59"/>
            <p:cNvGrpSpPr/>
            <p:nvPr/>
          </p:nvGrpSpPr>
          <p:grpSpPr>
            <a:xfrm>
              <a:off x="4249973" y="1303451"/>
              <a:ext cx="799317" cy="841334"/>
              <a:chOff x="3027033" y="1244439"/>
              <a:chExt cx="1270977" cy="1337786"/>
            </a:xfrm>
          </p:grpSpPr>
          <p:sp>
            <p:nvSpPr>
              <p:cNvPr id="4635" name="Google Shape;4635;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36" name="Google Shape;463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7" name="Google Shape;4637;p59"/>
          <p:cNvGrpSpPr/>
          <p:nvPr/>
        </p:nvGrpSpPr>
        <p:grpSpPr>
          <a:xfrm>
            <a:off x="4072551" y="2058137"/>
            <a:ext cx="750769" cy="683784"/>
            <a:chOff x="4204684" y="2104422"/>
            <a:chExt cx="699822" cy="637382"/>
          </a:xfrm>
        </p:grpSpPr>
        <p:grpSp>
          <p:nvGrpSpPr>
            <p:cNvPr id="4638" name="Google Shape;4638;p59"/>
            <p:cNvGrpSpPr/>
            <p:nvPr/>
          </p:nvGrpSpPr>
          <p:grpSpPr>
            <a:xfrm>
              <a:off x="4204684" y="2430067"/>
              <a:ext cx="342957" cy="311738"/>
              <a:chOff x="4204684" y="2430067"/>
              <a:chExt cx="342957" cy="311738"/>
            </a:xfrm>
          </p:grpSpPr>
          <p:sp>
            <p:nvSpPr>
              <p:cNvPr id="4639" name="Google Shape;4639;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59"/>
            <p:cNvGrpSpPr/>
            <p:nvPr/>
          </p:nvGrpSpPr>
          <p:grpSpPr>
            <a:xfrm>
              <a:off x="4561586" y="2430067"/>
              <a:ext cx="342920" cy="311738"/>
              <a:chOff x="4561586" y="2430067"/>
              <a:chExt cx="342920" cy="311738"/>
            </a:xfrm>
          </p:grpSpPr>
          <p:sp>
            <p:nvSpPr>
              <p:cNvPr id="4642" name="Google Shape;4642;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59"/>
            <p:cNvGrpSpPr/>
            <p:nvPr/>
          </p:nvGrpSpPr>
          <p:grpSpPr>
            <a:xfrm>
              <a:off x="4561586" y="2104422"/>
              <a:ext cx="342920" cy="311738"/>
              <a:chOff x="4561586" y="2104422"/>
              <a:chExt cx="342920" cy="311738"/>
            </a:xfrm>
          </p:grpSpPr>
          <p:sp>
            <p:nvSpPr>
              <p:cNvPr id="4645" name="Google Shape;4645;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59"/>
            <p:cNvGrpSpPr/>
            <p:nvPr/>
          </p:nvGrpSpPr>
          <p:grpSpPr>
            <a:xfrm>
              <a:off x="4204684" y="2104422"/>
              <a:ext cx="342957" cy="311664"/>
              <a:chOff x="4204684" y="2104422"/>
              <a:chExt cx="342957" cy="311664"/>
            </a:xfrm>
          </p:grpSpPr>
          <p:sp>
            <p:nvSpPr>
              <p:cNvPr id="4648" name="Google Shape;4648;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0" name="Google Shape;4650;p59"/>
          <p:cNvGrpSpPr/>
          <p:nvPr/>
        </p:nvGrpSpPr>
        <p:grpSpPr>
          <a:xfrm>
            <a:off x="5536984" y="1171351"/>
            <a:ext cx="660591" cy="688867"/>
            <a:chOff x="5830645" y="1267368"/>
            <a:chExt cx="530340" cy="553040"/>
          </a:xfrm>
        </p:grpSpPr>
        <p:sp>
          <p:nvSpPr>
            <p:cNvPr id="4651" name="Google Shape;4651;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2" name="Google Shape;4652;p59"/>
            <p:cNvGrpSpPr/>
            <p:nvPr/>
          </p:nvGrpSpPr>
          <p:grpSpPr>
            <a:xfrm>
              <a:off x="5830645" y="1267368"/>
              <a:ext cx="259743" cy="269909"/>
              <a:chOff x="5830645" y="1267368"/>
              <a:chExt cx="259743" cy="269909"/>
            </a:xfrm>
          </p:grpSpPr>
          <p:sp>
            <p:nvSpPr>
              <p:cNvPr id="4653" name="Google Shape;4653;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5" name="Google Shape;4655;p59"/>
            <p:cNvGrpSpPr/>
            <p:nvPr/>
          </p:nvGrpSpPr>
          <p:grpSpPr>
            <a:xfrm>
              <a:off x="6101293" y="1267368"/>
              <a:ext cx="259692" cy="269909"/>
              <a:chOff x="6101293" y="1267368"/>
              <a:chExt cx="259692" cy="269909"/>
            </a:xfrm>
          </p:grpSpPr>
          <p:sp>
            <p:nvSpPr>
              <p:cNvPr id="4656" name="Google Shape;4656;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9"/>
            <p:cNvGrpSpPr/>
            <p:nvPr/>
          </p:nvGrpSpPr>
          <p:grpSpPr>
            <a:xfrm>
              <a:off x="5830645" y="1550500"/>
              <a:ext cx="259692" cy="269909"/>
              <a:chOff x="5830645" y="1550500"/>
              <a:chExt cx="259692" cy="269909"/>
            </a:xfrm>
          </p:grpSpPr>
          <p:sp>
            <p:nvSpPr>
              <p:cNvPr id="4659" name="Google Shape;4659;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1" name="Google Shape;4661;p59"/>
            <p:cNvGrpSpPr/>
            <p:nvPr/>
          </p:nvGrpSpPr>
          <p:grpSpPr>
            <a:xfrm>
              <a:off x="6101293" y="1550500"/>
              <a:ext cx="259692" cy="269909"/>
              <a:chOff x="6101293" y="1550500"/>
              <a:chExt cx="259692" cy="269909"/>
            </a:xfrm>
          </p:grpSpPr>
          <p:sp>
            <p:nvSpPr>
              <p:cNvPr id="4662" name="Google Shape;4662;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4" name="Google Shape;4664;p59"/>
          <p:cNvGrpSpPr/>
          <p:nvPr/>
        </p:nvGrpSpPr>
        <p:grpSpPr>
          <a:xfrm>
            <a:off x="739138" y="2061810"/>
            <a:ext cx="697154" cy="679574"/>
            <a:chOff x="2679875" y="2361475"/>
            <a:chExt cx="780425" cy="760575"/>
          </a:xfrm>
        </p:grpSpPr>
        <p:sp>
          <p:nvSpPr>
            <p:cNvPr id="4665" name="Google Shape;4665;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1" name="Google Shape;4671;p59"/>
          <p:cNvGrpSpPr/>
          <p:nvPr/>
        </p:nvGrpSpPr>
        <p:grpSpPr>
          <a:xfrm>
            <a:off x="3138297" y="1171402"/>
            <a:ext cx="735829" cy="684547"/>
            <a:chOff x="3351965" y="1148808"/>
            <a:chExt cx="750770" cy="698375"/>
          </a:xfrm>
        </p:grpSpPr>
        <p:grpSp>
          <p:nvGrpSpPr>
            <p:cNvPr id="4672" name="Google Shape;4672;p59"/>
            <p:cNvGrpSpPr/>
            <p:nvPr/>
          </p:nvGrpSpPr>
          <p:grpSpPr>
            <a:xfrm>
              <a:off x="3586796" y="1148808"/>
              <a:ext cx="294857" cy="286830"/>
              <a:chOff x="3750225" y="1774000"/>
              <a:chExt cx="149575" cy="145525"/>
            </a:xfrm>
          </p:grpSpPr>
          <p:sp>
            <p:nvSpPr>
              <p:cNvPr id="4673" name="Google Shape;4673;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59"/>
            <p:cNvGrpSpPr/>
            <p:nvPr/>
          </p:nvGrpSpPr>
          <p:grpSpPr>
            <a:xfrm>
              <a:off x="3779245" y="1375768"/>
              <a:ext cx="323490" cy="286978"/>
              <a:chOff x="3847850" y="1889150"/>
              <a:chExt cx="164100" cy="145600"/>
            </a:xfrm>
          </p:grpSpPr>
          <p:sp>
            <p:nvSpPr>
              <p:cNvPr id="4676" name="Google Shape;4676;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8" name="Google Shape;4678;p59"/>
            <p:cNvGrpSpPr/>
            <p:nvPr/>
          </p:nvGrpSpPr>
          <p:grpSpPr>
            <a:xfrm>
              <a:off x="3351965" y="1330435"/>
              <a:ext cx="295449" cy="285401"/>
              <a:chOff x="3631100" y="1866150"/>
              <a:chExt cx="149875" cy="144800"/>
            </a:xfrm>
          </p:grpSpPr>
          <p:sp>
            <p:nvSpPr>
              <p:cNvPr id="4679" name="Google Shape;4679;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59"/>
            <p:cNvGrpSpPr/>
            <p:nvPr/>
          </p:nvGrpSpPr>
          <p:grpSpPr>
            <a:xfrm>
              <a:off x="3548208" y="1560352"/>
              <a:ext cx="294808" cy="286830"/>
              <a:chOff x="3730650" y="1982800"/>
              <a:chExt cx="149550" cy="145525"/>
            </a:xfrm>
          </p:grpSpPr>
          <p:sp>
            <p:nvSpPr>
              <p:cNvPr id="4682" name="Google Shape;4682;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4" name="Google Shape;4684;p59"/>
          <p:cNvGrpSpPr/>
          <p:nvPr/>
        </p:nvGrpSpPr>
        <p:grpSpPr>
          <a:xfrm>
            <a:off x="7639949" y="1171356"/>
            <a:ext cx="804565" cy="677795"/>
            <a:chOff x="7636443" y="1204988"/>
            <a:chExt cx="804565" cy="677795"/>
          </a:xfrm>
        </p:grpSpPr>
        <p:grpSp>
          <p:nvGrpSpPr>
            <p:cNvPr id="4685" name="Google Shape;4685;p59"/>
            <p:cNvGrpSpPr/>
            <p:nvPr/>
          </p:nvGrpSpPr>
          <p:grpSpPr>
            <a:xfrm>
              <a:off x="7636443" y="1509705"/>
              <a:ext cx="804565" cy="373078"/>
              <a:chOff x="7636443" y="1509705"/>
              <a:chExt cx="804565" cy="373078"/>
            </a:xfrm>
          </p:grpSpPr>
          <p:sp>
            <p:nvSpPr>
              <p:cNvPr id="4686" name="Google Shape;4686;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59"/>
            <p:cNvGrpSpPr/>
            <p:nvPr/>
          </p:nvGrpSpPr>
          <p:grpSpPr>
            <a:xfrm>
              <a:off x="7636443" y="1408133"/>
              <a:ext cx="804565" cy="373078"/>
              <a:chOff x="7636443" y="1408133"/>
              <a:chExt cx="804565" cy="373078"/>
            </a:xfrm>
          </p:grpSpPr>
          <p:sp>
            <p:nvSpPr>
              <p:cNvPr id="4689" name="Google Shape;4689;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59"/>
            <p:cNvGrpSpPr/>
            <p:nvPr/>
          </p:nvGrpSpPr>
          <p:grpSpPr>
            <a:xfrm>
              <a:off x="7636443" y="1306560"/>
              <a:ext cx="804565" cy="373078"/>
              <a:chOff x="7636443" y="1306560"/>
              <a:chExt cx="804565" cy="373078"/>
            </a:xfrm>
          </p:grpSpPr>
          <p:sp>
            <p:nvSpPr>
              <p:cNvPr id="4692" name="Google Shape;4692;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59"/>
            <p:cNvGrpSpPr/>
            <p:nvPr/>
          </p:nvGrpSpPr>
          <p:grpSpPr>
            <a:xfrm>
              <a:off x="7636443" y="1204988"/>
              <a:ext cx="804565" cy="373078"/>
              <a:chOff x="7636443" y="1204988"/>
              <a:chExt cx="804565" cy="373078"/>
            </a:xfrm>
          </p:grpSpPr>
          <p:sp>
            <p:nvSpPr>
              <p:cNvPr id="4695" name="Google Shape;4695;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7" name="Google Shape;4697;p59"/>
          <p:cNvGrpSpPr/>
          <p:nvPr/>
        </p:nvGrpSpPr>
        <p:grpSpPr>
          <a:xfrm>
            <a:off x="4978796" y="2078771"/>
            <a:ext cx="661339" cy="661188"/>
            <a:chOff x="3990000" y="975400"/>
            <a:chExt cx="3934200" cy="3933300"/>
          </a:xfrm>
        </p:grpSpPr>
        <p:sp>
          <p:nvSpPr>
            <p:cNvPr id="4698" name="Google Shape;4698;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59"/>
          <p:cNvGrpSpPr/>
          <p:nvPr/>
        </p:nvGrpSpPr>
        <p:grpSpPr>
          <a:xfrm>
            <a:off x="6622444" y="2057409"/>
            <a:ext cx="868881" cy="684241"/>
            <a:chOff x="6598259" y="2078634"/>
            <a:chExt cx="868881" cy="684241"/>
          </a:xfrm>
        </p:grpSpPr>
        <p:sp>
          <p:nvSpPr>
            <p:cNvPr id="4703" name="Google Shape;4703;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9" name="Google Shape;4709;p59"/>
            <p:cNvGrpSpPr/>
            <p:nvPr/>
          </p:nvGrpSpPr>
          <p:grpSpPr>
            <a:xfrm>
              <a:off x="6808175" y="2078634"/>
              <a:ext cx="452229" cy="684241"/>
              <a:chOff x="6808175" y="2078634"/>
              <a:chExt cx="452229" cy="684241"/>
            </a:xfrm>
          </p:grpSpPr>
          <p:sp>
            <p:nvSpPr>
              <p:cNvPr id="4710" name="Google Shape;4710;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6" name="Google Shape;4716;p59"/>
              <p:cNvGrpSpPr/>
              <p:nvPr/>
            </p:nvGrpSpPr>
            <p:grpSpPr>
              <a:xfrm>
                <a:off x="6821586" y="2078634"/>
                <a:ext cx="426871" cy="684241"/>
                <a:chOff x="6821586" y="2078634"/>
                <a:chExt cx="426871" cy="684241"/>
              </a:xfrm>
            </p:grpSpPr>
            <p:grpSp>
              <p:nvGrpSpPr>
                <p:cNvPr id="4717" name="Google Shape;4717;p59"/>
                <p:cNvGrpSpPr/>
                <p:nvPr/>
              </p:nvGrpSpPr>
              <p:grpSpPr>
                <a:xfrm>
                  <a:off x="6821586" y="2078634"/>
                  <a:ext cx="426871" cy="684241"/>
                  <a:chOff x="6821586" y="2078634"/>
                  <a:chExt cx="426871" cy="684241"/>
                </a:xfrm>
              </p:grpSpPr>
              <p:sp>
                <p:nvSpPr>
                  <p:cNvPr id="4718" name="Google Shape;4718;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7" name="Google Shape;4737;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43" name="Google Shape;4743;p59"/>
          <p:cNvGrpSpPr/>
          <p:nvPr/>
        </p:nvGrpSpPr>
        <p:grpSpPr>
          <a:xfrm>
            <a:off x="5795610" y="2063018"/>
            <a:ext cx="671358" cy="671358"/>
            <a:chOff x="6535625" y="760425"/>
            <a:chExt cx="1665900" cy="1665900"/>
          </a:xfrm>
        </p:grpSpPr>
        <p:sp>
          <p:nvSpPr>
            <p:cNvPr id="4744" name="Google Shape;4744;p59"/>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9"/>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9"/>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9"/>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59"/>
          <p:cNvGrpSpPr/>
          <p:nvPr/>
        </p:nvGrpSpPr>
        <p:grpSpPr>
          <a:xfrm>
            <a:off x="732427" y="3731418"/>
            <a:ext cx="1340789" cy="640830"/>
            <a:chOff x="238125" y="1151100"/>
            <a:chExt cx="7139450" cy="3412300"/>
          </a:xfrm>
        </p:grpSpPr>
        <p:sp>
          <p:nvSpPr>
            <p:cNvPr id="4749" name="Google Shape;4749;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1" name="Google Shape;4761;p59"/>
          <p:cNvGrpSpPr/>
          <p:nvPr/>
        </p:nvGrpSpPr>
        <p:grpSpPr>
          <a:xfrm>
            <a:off x="5599650" y="2934699"/>
            <a:ext cx="985357" cy="585764"/>
            <a:chOff x="5145061" y="2881789"/>
            <a:chExt cx="1107641" cy="658458"/>
          </a:xfrm>
        </p:grpSpPr>
        <p:grpSp>
          <p:nvGrpSpPr>
            <p:cNvPr id="4762" name="Google Shape;4762;p59"/>
            <p:cNvGrpSpPr/>
            <p:nvPr/>
          </p:nvGrpSpPr>
          <p:grpSpPr>
            <a:xfrm>
              <a:off x="5722989" y="3244587"/>
              <a:ext cx="529713" cy="295659"/>
              <a:chOff x="5722989" y="3244587"/>
              <a:chExt cx="529713" cy="295659"/>
            </a:xfrm>
          </p:grpSpPr>
          <p:sp>
            <p:nvSpPr>
              <p:cNvPr id="4763" name="Google Shape;4763;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64" name="Google Shape;4764;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65" name="Google Shape;4765;p59"/>
            <p:cNvGrpSpPr/>
            <p:nvPr/>
          </p:nvGrpSpPr>
          <p:grpSpPr>
            <a:xfrm>
              <a:off x="5145061" y="3244587"/>
              <a:ext cx="536807" cy="295659"/>
              <a:chOff x="5145061" y="3244587"/>
              <a:chExt cx="536807" cy="295659"/>
            </a:xfrm>
          </p:grpSpPr>
          <p:sp>
            <p:nvSpPr>
              <p:cNvPr id="4766" name="Google Shape;4766;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67" name="Google Shape;4767;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68" name="Google Shape;4768;p59"/>
            <p:cNvGrpSpPr/>
            <p:nvPr/>
          </p:nvGrpSpPr>
          <p:grpSpPr>
            <a:xfrm>
              <a:off x="5341327" y="2898245"/>
              <a:ext cx="532309" cy="614891"/>
              <a:chOff x="5341327" y="2898245"/>
              <a:chExt cx="532309" cy="614891"/>
            </a:xfrm>
          </p:grpSpPr>
          <p:sp>
            <p:nvSpPr>
              <p:cNvPr id="4769" name="Google Shape;4769;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70" name="Google Shape;4770;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71" name="Google Shape;4771;p59"/>
            <p:cNvGrpSpPr/>
            <p:nvPr/>
          </p:nvGrpSpPr>
          <p:grpSpPr>
            <a:xfrm>
              <a:off x="5532290" y="2881789"/>
              <a:ext cx="620516" cy="305456"/>
              <a:chOff x="5532290" y="2881789"/>
              <a:chExt cx="620516" cy="305456"/>
            </a:xfrm>
          </p:grpSpPr>
          <p:sp>
            <p:nvSpPr>
              <p:cNvPr id="4772" name="Google Shape;4772;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73" name="Google Shape;4773;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774" name="Google Shape;4774;p59"/>
          <p:cNvGrpSpPr/>
          <p:nvPr/>
        </p:nvGrpSpPr>
        <p:grpSpPr>
          <a:xfrm>
            <a:off x="8178573" y="3726757"/>
            <a:ext cx="269068" cy="645491"/>
            <a:chOff x="7026852" y="3311869"/>
            <a:chExt cx="434331" cy="1041954"/>
          </a:xfrm>
        </p:grpSpPr>
        <p:sp>
          <p:nvSpPr>
            <p:cNvPr id="4775" name="Google Shape;4775;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59"/>
          <p:cNvGrpSpPr/>
          <p:nvPr/>
        </p:nvGrpSpPr>
        <p:grpSpPr>
          <a:xfrm>
            <a:off x="6195154" y="3765995"/>
            <a:ext cx="293882" cy="293836"/>
            <a:chOff x="4873519" y="3311869"/>
            <a:chExt cx="499374" cy="499296"/>
          </a:xfrm>
        </p:grpSpPr>
        <p:sp>
          <p:nvSpPr>
            <p:cNvPr id="4779" name="Google Shape;4779;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59"/>
          <p:cNvGrpSpPr/>
          <p:nvPr/>
        </p:nvGrpSpPr>
        <p:grpSpPr>
          <a:xfrm>
            <a:off x="6195154" y="4078366"/>
            <a:ext cx="293882" cy="293882"/>
            <a:chOff x="4873519" y="3875839"/>
            <a:chExt cx="499374" cy="499374"/>
          </a:xfrm>
        </p:grpSpPr>
        <p:sp>
          <p:nvSpPr>
            <p:cNvPr id="4782" name="Google Shape;4782;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59"/>
          <p:cNvGrpSpPr/>
          <p:nvPr/>
        </p:nvGrpSpPr>
        <p:grpSpPr>
          <a:xfrm>
            <a:off x="2425681" y="2050319"/>
            <a:ext cx="698104" cy="698208"/>
            <a:chOff x="2565073" y="2075876"/>
            <a:chExt cx="672482" cy="672518"/>
          </a:xfrm>
        </p:grpSpPr>
        <p:sp>
          <p:nvSpPr>
            <p:cNvPr id="4785" name="Google Shape;4785;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59"/>
          <p:cNvGrpSpPr/>
          <p:nvPr/>
        </p:nvGrpSpPr>
        <p:grpSpPr>
          <a:xfrm>
            <a:off x="5649092" y="3734919"/>
            <a:ext cx="438354" cy="637329"/>
            <a:chOff x="1697726" y="3244179"/>
            <a:chExt cx="788124" cy="1146069"/>
          </a:xfrm>
        </p:grpSpPr>
        <p:sp>
          <p:nvSpPr>
            <p:cNvPr id="4792" name="Google Shape;4792;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4" name="Google Shape;4794;p59"/>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5" name="Google Shape;4795;p59"/>
          <p:cNvGrpSpPr/>
          <p:nvPr/>
        </p:nvGrpSpPr>
        <p:grpSpPr>
          <a:xfrm>
            <a:off x="7650306" y="2063282"/>
            <a:ext cx="799565" cy="670282"/>
            <a:chOff x="7617850" y="2063282"/>
            <a:chExt cx="799565" cy="670282"/>
          </a:xfrm>
        </p:grpSpPr>
        <p:cxnSp>
          <p:nvCxnSpPr>
            <p:cNvPr id="4796" name="Google Shape;4796;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97" name="Google Shape;4797;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98" name="Google Shape;4798;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99" name="Google Shape;4799;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800" name="Google Shape;4800;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801" name="Google Shape;4801;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802" name="Google Shape;4802;p59"/>
            <p:cNvGrpSpPr/>
            <p:nvPr/>
          </p:nvGrpSpPr>
          <p:grpSpPr>
            <a:xfrm>
              <a:off x="7734309" y="2063282"/>
              <a:ext cx="570957" cy="620095"/>
              <a:chOff x="7734309" y="2063282"/>
              <a:chExt cx="570957" cy="620095"/>
            </a:xfrm>
          </p:grpSpPr>
          <p:grpSp>
            <p:nvGrpSpPr>
              <p:cNvPr id="4803" name="Google Shape;4803;p59"/>
              <p:cNvGrpSpPr/>
              <p:nvPr/>
            </p:nvGrpSpPr>
            <p:grpSpPr>
              <a:xfrm>
                <a:off x="8031573" y="2063282"/>
                <a:ext cx="273693" cy="620095"/>
                <a:chOff x="8031573" y="2063282"/>
                <a:chExt cx="273693" cy="620095"/>
              </a:xfrm>
            </p:grpSpPr>
            <p:sp>
              <p:nvSpPr>
                <p:cNvPr id="4804" name="Google Shape;4804;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59"/>
              <p:cNvGrpSpPr/>
              <p:nvPr/>
            </p:nvGrpSpPr>
            <p:grpSpPr>
              <a:xfrm flipH="1">
                <a:off x="7734309" y="2063282"/>
                <a:ext cx="273693" cy="620095"/>
                <a:chOff x="8031573" y="2063282"/>
                <a:chExt cx="273693" cy="620095"/>
              </a:xfrm>
            </p:grpSpPr>
            <p:sp>
              <p:nvSpPr>
                <p:cNvPr id="4809" name="Google Shape;4809;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813" name="Google Shape;4813;p59"/>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9"/>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5" name="Google Shape;4815;p59"/>
          <p:cNvGrpSpPr/>
          <p:nvPr/>
        </p:nvGrpSpPr>
        <p:grpSpPr>
          <a:xfrm>
            <a:off x="7836913" y="2916765"/>
            <a:ext cx="602567" cy="601884"/>
            <a:chOff x="1186975" y="238125"/>
            <a:chExt cx="5244275" cy="5238325"/>
          </a:xfrm>
        </p:grpSpPr>
        <p:sp>
          <p:nvSpPr>
            <p:cNvPr id="4816" name="Google Shape;4816;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59"/>
          <p:cNvGrpSpPr/>
          <p:nvPr/>
        </p:nvGrpSpPr>
        <p:grpSpPr>
          <a:xfrm>
            <a:off x="3279650" y="2056249"/>
            <a:ext cx="651848" cy="687338"/>
            <a:chOff x="3400515" y="2056248"/>
            <a:chExt cx="698134" cy="735987"/>
          </a:xfrm>
        </p:grpSpPr>
        <p:grpSp>
          <p:nvGrpSpPr>
            <p:cNvPr id="4821" name="Google Shape;4821;p59"/>
            <p:cNvGrpSpPr/>
            <p:nvPr/>
          </p:nvGrpSpPr>
          <p:grpSpPr>
            <a:xfrm>
              <a:off x="3400515" y="2283913"/>
              <a:ext cx="312919" cy="219900"/>
              <a:chOff x="3400515" y="2283913"/>
              <a:chExt cx="312919" cy="219900"/>
            </a:xfrm>
          </p:grpSpPr>
          <p:sp>
            <p:nvSpPr>
              <p:cNvPr id="4822" name="Google Shape;4822;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23" name="Google Shape;4823;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24" name="Google Shape;4824;p59"/>
            <p:cNvGrpSpPr/>
            <p:nvPr/>
          </p:nvGrpSpPr>
          <p:grpSpPr>
            <a:xfrm>
              <a:off x="3547823" y="2461089"/>
              <a:ext cx="219900" cy="331146"/>
              <a:chOff x="3547823" y="2461089"/>
              <a:chExt cx="219900" cy="331146"/>
            </a:xfrm>
          </p:grpSpPr>
          <p:sp>
            <p:nvSpPr>
              <p:cNvPr id="4825" name="Google Shape;4825;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26" name="Google Shape;4826;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827" name="Google Shape;4827;p59"/>
            <p:cNvGrpSpPr/>
            <p:nvPr/>
          </p:nvGrpSpPr>
          <p:grpSpPr>
            <a:xfrm>
              <a:off x="3734138" y="2461089"/>
              <a:ext cx="219900" cy="331146"/>
              <a:chOff x="3734138" y="2461089"/>
              <a:chExt cx="219900" cy="331146"/>
            </a:xfrm>
          </p:grpSpPr>
          <p:sp>
            <p:nvSpPr>
              <p:cNvPr id="4828" name="Google Shape;4828;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29" name="Google Shape;4829;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830" name="Google Shape;4830;p59"/>
            <p:cNvGrpSpPr/>
            <p:nvPr/>
          </p:nvGrpSpPr>
          <p:grpSpPr>
            <a:xfrm>
              <a:off x="3787560" y="2281742"/>
              <a:ext cx="311089" cy="219900"/>
              <a:chOff x="3787560" y="2281742"/>
              <a:chExt cx="311089" cy="219900"/>
            </a:xfrm>
          </p:grpSpPr>
          <p:sp>
            <p:nvSpPr>
              <p:cNvPr id="4831" name="Google Shape;4831;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32" name="Google Shape;4832;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833" name="Google Shape;4833;p59"/>
            <p:cNvGrpSpPr/>
            <p:nvPr/>
          </p:nvGrpSpPr>
          <p:grpSpPr>
            <a:xfrm>
              <a:off x="3637290" y="2056248"/>
              <a:ext cx="219900" cy="330736"/>
              <a:chOff x="3637290" y="2056248"/>
              <a:chExt cx="219900" cy="330736"/>
            </a:xfrm>
          </p:grpSpPr>
          <p:sp>
            <p:nvSpPr>
              <p:cNvPr id="4834" name="Google Shape;4834;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835" name="Google Shape;4835;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36" name="Google Shape;4836;p59"/>
          <p:cNvGrpSpPr/>
          <p:nvPr/>
        </p:nvGrpSpPr>
        <p:grpSpPr>
          <a:xfrm>
            <a:off x="2571356" y="2926255"/>
            <a:ext cx="1268144" cy="592394"/>
            <a:chOff x="238125" y="1188750"/>
            <a:chExt cx="7140450" cy="3335550"/>
          </a:xfrm>
        </p:grpSpPr>
        <p:sp>
          <p:nvSpPr>
            <p:cNvPr id="4837" name="Google Shape;4837;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2" name="Google Shape;4842;p59"/>
          <p:cNvGrpSpPr/>
          <p:nvPr/>
        </p:nvGrpSpPr>
        <p:grpSpPr>
          <a:xfrm>
            <a:off x="6679257" y="2928410"/>
            <a:ext cx="1053944" cy="590147"/>
            <a:chOff x="238125" y="1335475"/>
            <a:chExt cx="5418735" cy="3034175"/>
          </a:xfrm>
        </p:grpSpPr>
        <p:sp>
          <p:nvSpPr>
            <p:cNvPr id="4843" name="Google Shape;4843;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6" name="Google Shape;4846;p59"/>
          <p:cNvGrpSpPr/>
          <p:nvPr/>
        </p:nvGrpSpPr>
        <p:grpSpPr>
          <a:xfrm>
            <a:off x="4110066" y="3733309"/>
            <a:ext cx="1268207" cy="638939"/>
            <a:chOff x="3967651" y="3645904"/>
            <a:chExt cx="1479304" cy="745292"/>
          </a:xfrm>
        </p:grpSpPr>
        <p:grpSp>
          <p:nvGrpSpPr>
            <p:cNvPr id="4847" name="Google Shape;4847;p59"/>
            <p:cNvGrpSpPr/>
            <p:nvPr/>
          </p:nvGrpSpPr>
          <p:grpSpPr>
            <a:xfrm>
              <a:off x="3967651" y="4009026"/>
              <a:ext cx="1479304" cy="382170"/>
              <a:chOff x="3967651" y="4009026"/>
              <a:chExt cx="1479304" cy="382170"/>
            </a:xfrm>
          </p:grpSpPr>
          <p:grpSp>
            <p:nvGrpSpPr>
              <p:cNvPr id="4848" name="Google Shape;4848;p59"/>
              <p:cNvGrpSpPr/>
              <p:nvPr/>
            </p:nvGrpSpPr>
            <p:grpSpPr>
              <a:xfrm>
                <a:off x="4892216" y="4195630"/>
                <a:ext cx="554739" cy="195566"/>
                <a:chOff x="3604375" y="4892160"/>
                <a:chExt cx="1651500" cy="582215"/>
              </a:xfrm>
            </p:grpSpPr>
            <p:sp>
              <p:nvSpPr>
                <p:cNvPr id="4849" name="Google Shape;4849;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59"/>
              <p:cNvGrpSpPr/>
              <p:nvPr/>
            </p:nvGrpSpPr>
            <p:grpSpPr>
              <a:xfrm>
                <a:off x="3967651" y="4146303"/>
                <a:ext cx="579402" cy="244893"/>
                <a:chOff x="851875" y="4745310"/>
                <a:chExt cx="1724925" cy="729065"/>
              </a:xfrm>
            </p:grpSpPr>
            <p:sp>
              <p:nvSpPr>
                <p:cNvPr id="4852" name="Google Shape;4852;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59"/>
              <p:cNvGrpSpPr/>
              <p:nvPr/>
            </p:nvGrpSpPr>
            <p:grpSpPr>
              <a:xfrm>
                <a:off x="4460753" y="4009026"/>
                <a:ext cx="493110" cy="382170"/>
                <a:chOff x="2319875" y="4336625"/>
                <a:chExt cx="1468025" cy="1137750"/>
              </a:xfrm>
            </p:grpSpPr>
            <p:sp>
              <p:nvSpPr>
                <p:cNvPr id="4855" name="Google Shape;4855;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7" name="Google Shape;4857;p59"/>
            <p:cNvGrpSpPr/>
            <p:nvPr/>
          </p:nvGrpSpPr>
          <p:grpSpPr>
            <a:xfrm>
              <a:off x="4479443" y="3645904"/>
              <a:ext cx="455965" cy="388789"/>
              <a:chOff x="2957425" y="238100"/>
              <a:chExt cx="1910200" cy="1628775"/>
            </a:xfrm>
          </p:grpSpPr>
          <p:sp>
            <p:nvSpPr>
              <p:cNvPr id="4858" name="Google Shape;4858;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8" name="Google Shape;4868;p59"/>
          <p:cNvGrpSpPr/>
          <p:nvPr/>
        </p:nvGrpSpPr>
        <p:grpSpPr>
          <a:xfrm>
            <a:off x="2496179" y="3734510"/>
            <a:ext cx="1243128" cy="637739"/>
            <a:chOff x="2496310" y="3693351"/>
            <a:chExt cx="1342906" cy="688926"/>
          </a:xfrm>
        </p:grpSpPr>
        <p:grpSp>
          <p:nvGrpSpPr>
            <p:cNvPr id="4869" name="Google Shape;4869;p59"/>
            <p:cNvGrpSpPr/>
            <p:nvPr/>
          </p:nvGrpSpPr>
          <p:grpSpPr>
            <a:xfrm>
              <a:off x="2496310" y="3693351"/>
              <a:ext cx="1342906" cy="688875"/>
              <a:chOff x="2496310" y="3693351"/>
              <a:chExt cx="1342906" cy="688875"/>
            </a:xfrm>
          </p:grpSpPr>
          <p:sp>
            <p:nvSpPr>
              <p:cNvPr id="4870" name="Google Shape;4870;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76" name="Google Shape;4876;p59"/>
              <p:cNvCxnSpPr>
                <a:stCxn id="487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877" name="Google Shape;4877;p59"/>
              <p:cNvCxnSpPr>
                <a:stCxn id="487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878" name="Google Shape;4878;p59"/>
              <p:cNvCxnSpPr>
                <a:stCxn id="487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79" name="Google Shape;4879;p59"/>
              <p:cNvCxnSpPr>
                <a:stCxn id="487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80" name="Google Shape;4880;p59"/>
              <p:cNvCxnSpPr>
                <a:stCxn id="487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881" name="Google Shape;4881;p59"/>
            <p:cNvGrpSpPr/>
            <p:nvPr/>
          </p:nvGrpSpPr>
          <p:grpSpPr>
            <a:xfrm>
              <a:off x="2675275" y="3930557"/>
              <a:ext cx="1003306" cy="451719"/>
              <a:chOff x="2675275" y="4174282"/>
              <a:chExt cx="1003306" cy="451719"/>
            </a:xfrm>
          </p:grpSpPr>
          <p:sp>
            <p:nvSpPr>
              <p:cNvPr id="4882" name="Google Shape;4882;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5" name="Google Shape;4885;p59"/>
          <p:cNvGrpSpPr/>
          <p:nvPr/>
        </p:nvGrpSpPr>
        <p:grpSpPr>
          <a:xfrm>
            <a:off x="1669850" y="1171356"/>
            <a:ext cx="574511" cy="874709"/>
            <a:chOff x="1715404" y="1112080"/>
            <a:chExt cx="642270" cy="977984"/>
          </a:xfrm>
        </p:grpSpPr>
        <p:grpSp>
          <p:nvGrpSpPr>
            <p:cNvPr id="4886" name="Google Shape;4886;p59"/>
            <p:cNvGrpSpPr/>
            <p:nvPr/>
          </p:nvGrpSpPr>
          <p:grpSpPr>
            <a:xfrm>
              <a:off x="1715404" y="1112080"/>
              <a:ext cx="642270" cy="977984"/>
              <a:chOff x="1715404" y="1112080"/>
              <a:chExt cx="642270" cy="977984"/>
            </a:xfrm>
          </p:grpSpPr>
          <p:sp>
            <p:nvSpPr>
              <p:cNvPr id="4887" name="Google Shape;4887;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59"/>
            <p:cNvGrpSpPr/>
            <p:nvPr/>
          </p:nvGrpSpPr>
          <p:grpSpPr>
            <a:xfrm>
              <a:off x="1768927" y="1165603"/>
              <a:ext cx="535225" cy="851367"/>
              <a:chOff x="1768927" y="1165603"/>
              <a:chExt cx="535225" cy="851367"/>
            </a:xfrm>
          </p:grpSpPr>
          <p:sp>
            <p:nvSpPr>
              <p:cNvPr id="4890" name="Google Shape;4890;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59"/>
            <p:cNvGrpSpPr/>
            <p:nvPr/>
          </p:nvGrpSpPr>
          <p:grpSpPr>
            <a:xfrm>
              <a:off x="1822449" y="1219125"/>
              <a:ext cx="428180" cy="718859"/>
              <a:chOff x="1822449" y="1219125"/>
              <a:chExt cx="428180" cy="718859"/>
            </a:xfrm>
          </p:grpSpPr>
          <p:sp>
            <p:nvSpPr>
              <p:cNvPr id="4893" name="Google Shape;4893;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59"/>
            <p:cNvGrpSpPr/>
            <p:nvPr/>
          </p:nvGrpSpPr>
          <p:grpSpPr>
            <a:xfrm>
              <a:off x="1875972" y="1272648"/>
              <a:ext cx="321135" cy="586939"/>
              <a:chOff x="1875972" y="1272648"/>
              <a:chExt cx="321135" cy="586939"/>
            </a:xfrm>
          </p:grpSpPr>
          <p:sp>
            <p:nvSpPr>
              <p:cNvPr id="4896" name="Google Shape;4896;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8" name="Google Shape;4898;p59"/>
          <p:cNvGrpSpPr/>
          <p:nvPr/>
        </p:nvGrpSpPr>
        <p:grpSpPr>
          <a:xfrm>
            <a:off x="7777011" y="3728078"/>
            <a:ext cx="293855" cy="644170"/>
            <a:chOff x="241025" y="3151575"/>
            <a:chExt cx="293855" cy="644170"/>
          </a:xfrm>
        </p:grpSpPr>
        <p:sp>
          <p:nvSpPr>
            <p:cNvPr id="4899" name="Google Shape;4899;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59"/>
          <p:cNvGrpSpPr/>
          <p:nvPr/>
        </p:nvGrpSpPr>
        <p:grpSpPr>
          <a:xfrm>
            <a:off x="724994" y="2928078"/>
            <a:ext cx="1779649" cy="591620"/>
            <a:chOff x="246070" y="1983375"/>
            <a:chExt cx="1855347" cy="616849"/>
          </a:xfrm>
        </p:grpSpPr>
        <p:sp>
          <p:nvSpPr>
            <p:cNvPr id="4902" name="Google Shape;4902;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1" name="Google Shape;4911;p59"/>
          <p:cNvGrpSpPr/>
          <p:nvPr/>
        </p:nvGrpSpPr>
        <p:grpSpPr>
          <a:xfrm>
            <a:off x="2335861" y="1171356"/>
            <a:ext cx="711055" cy="745993"/>
            <a:chOff x="2496269" y="1171698"/>
            <a:chExt cx="761953" cy="799392"/>
          </a:xfrm>
        </p:grpSpPr>
        <p:grpSp>
          <p:nvGrpSpPr>
            <p:cNvPr id="4912" name="Google Shape;4912;p59"/>
            <p:cNvGrpSpPr/>
            <p:nvPr/>
          </p:nvGrpSpPr>
          <p:grpSpPr>
            <a:xfrm>
              <a:off x="2496269" y="1171698"/>
              <a:ext cx="761953" cy="723022"/>
              <a:chOff x="2496269" y="1171698"/>
              <a:chExt cx="761953" cy="723022"/>
            </a:xfrm>
          </p:grpSpPr>
          <p:sp>
            <p:nvSpPr>
              <p:cNvPr id="4913" name="Google Shape;4913;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5" name="Google Shape;4915;p59"/>
              <p:cNvGrpSpPr/>
              <p:nvPr/>
            </p:nvGrpSpPr>
            <p:grpSpPr>
              <a:xfrm>
                <a:off x="2496269" y="1171698"/>
                <a:ext cx="761953" cy="723022"/>
                <a:chOff x="2496269" y="1120652"/>
                <a:chExt cx="761953" cy="723022"/>
              </a:xfrm>
            </p:grpSpPr>
            <p:grpSp>
              <p:nvGrpSpPr>
                <p:cNvPr id="4916" name="Google Shape;4916;p59"/>
                <p:cNvGrpSpPr/>
                <p:nvPr/>
              </p:nvGrpSpPr>
              <p:grpSpPr>
                <a:xfrm>
                  <a:off x="2496269" y="1120652"/>
                  <a:ext cx="761953" cy="723022"/>
                  <a:chOff x="2496269" y="1120652"/>
                  <a:chExt cx="761953" cy="723022"/>
                </a:xfrm>
              </p:grpSpPr>
              <p:grpSp>
                <p:nvGrpSpPr>
                  <p:cNvPr id="4917" name="Google Shape;4917;p59"/>
                  <p:cNvGrpSpPr/>
                  <p:nvPr/>
                </p:nvGrpSpPr>
                <p:grpSpPr>
                  <a:xfrm>
                    <a:off x="2496269" y="1304589"/>
                    <a:ext cx="407089" cy="305057"/>
                    <a:chOff x="2496269" y="1304589"/>
                    <a:chExt cx="407089" cy="305057"/>
                  </a:xfrm>
                </p:grpSpPr>
                <p:sp>
                  <p:nvSpPr>
                    <p:cNvPr id="4918" name="Google Shape;4918;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59"/>
                  <p:cNvGrpSpPr/>
                  <p:nvPr/>
                </p:nvGrpSpPr>
                <p:grpSpPr>
                  <a:xfrm>
                    <a:off x="2586468" y="1493376"/>
                    <a:ext cx="358850" cy="349656"/>
                    <a:chOff x="2586468" y="1493376"/>
                    <a:chExt cx="358850" cy="349656"/>
                  </a:xfrm>
                </p:grpSpPr>
                <p:sp>
                  <p:nvSpPr>
                    <p:cNvPr id="4921" name="Google Shape;4921;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59"/>
                  <p:cNvGrpSpPr/>
                  <p:nvPr/>
                </p:nvGrpSpPr>
                <p:grpSpPr>
                  <a:xfrm>
                    <a:off x="2807939" y="1494024"/>
                    <a:ext cx="358857" cy="349650"/>
                    <a:chOff x="2807939" y="1494024"/>
                    <a:chExt cx="358857" cy="349650"/>
                  </a:xfrm>
                </p:grpSpPr>
                <p:sp>
                  <p:nvSpPr>
                    <p:cNvPr id="4924" name="Google Shape;4924;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59"/>
                  <p:cNvGrpSpPr/>
                  <p:nvPr/>
                </p:nvGrpSpPr>
                <p:grpSpPr>
                  <a:xfrm>
                    <a:off x="2851133" y="1305635"/>
                    <a:ext cx="407089" cy="305057"/>
                    <a:chOff x="2851133" y="1305635"/>
                    <a:chExt cx="407089" cy="305057"/>
                  </a:xfrm>
                </p:grpSpPr>
                <p:sp>
                  <p:nvSpPr>
                    <p:cNvPr id="4927" name="Google Shape;4927;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59"/>
                  <p:cNvGrpSpPr/>
                  <p:nvPr/>
                </p:nvGrpSpPr>
                <p:grpSpPr>
                  <a:xfrm>
                    <a:off x="2727495" y="1120652"/>
                    <a:ext cx="300271" cy="396358"/>
                    <a:chOff x="2727495" y="1120652"/>
                    <a:chExt cx="300271" cy="396358"/>
                  </a:xfrm>
                </p:grpSpPr>
                <p:sp>
                  <p:nvSpPr>
                    <p:cNvPr id="4930" name="Google Shape;4930;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32" name="Google Shape;4932;p59"/>
                <p:cNvGrpSpPr/>
                <p:nvPr/>
              </p:nvGrpSpPr>
              <p:grpSpPr>
                <a:xfrm>
                  <a:off x="2722305" y="1350460"/>
                  <a:ext cx="308357" cy="308344"/>
                  <a:chOff x="2722305" y="1350460"/>
                  <a:chExt cx="308357" cy="308344"/>
                </a:xfrm>
              </p:grpSpPr>
              <p:sp>
                <p:nvSpPr>
                  <p:cNvPr id="4933" name="Google Shape;4933;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4" name="Google Shape;4934;p59"/>
                  <p:cNvGrpSpPr/>
                  <p:nvPr/>
                </p:nvGrpSpPr>
                <p:grpSpPr>
                  <a:xfrm>
                    <a:off x="2725064" y="1364529"/>
                    <a:ext cx="297954" cy="280182"/>
                    <a:chOff x="2725064" y="1364529"/>
                    <a:chExt cx="297954" cy="280182"/>
                  </a:xfrm>
                </p:grpSpPr>
                <p:sp>
                  <p:nvSpPr>
                    <p:cNvPr id="4935" name="Google Shape;4935;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940" name="Google Shape;4940;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5" name="Google Shape;4945;p59"/>
          <p:cNvGrpSpPr/>
          <p:nvPr/>
        </p:nvGrpSpPr>
        <p:grpSpPr>
          <a:xfrm>
            <a:off x="3924561" y="2927462"/>
            <a:ext cx="1569144" cy="591015"/>
            <a:chOff x="3820100" y="3023049"/>
            <a:chExt cx="1303926" cy="491162"/>
          </a:xfrm>
        </p:grpSpPr>
        <p:grpSp>
          <p:nvGrpSpPr>
            <p:cNvPr id="4946" name="Google Shape;4946;p59"/>
            <p:cNvGrpSpPr/>
            <p:nvPr/>
          </p:nvGrpSpPr>
          <p:grpSpPr>
            <a:xfrm>
              <a:off x="3820100" y="3023072"/>
              <a:ext cx="1303926" cy="491139"/>
              <a:chOff x="3820100" y="3023072"/>
              <a:chExt cx="1303926" cy="491139"/>
            </a:xfrm>
          </p:grpSpPr>
          <p:sp>
            <p:nvSpPr>
              <p:cNvPr id="4947" name="Google Shape;4947;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9" name="Google Shape;4949;p59"/>
            <p:cNvGrpSpPr/>
            <p:nvPr/>
          </p:nvGrpSpPr>
          <p:grpSpPr>
            <a:xfrm>
              <a:off x="4132439" y="3023645"/>
              <a:ext cx="393633" cy="177096"/>
              <a:chOff x="4132439" y="3023645"/>
              <a:chExt cx="393633" cy="177096"/>
            </a:xfrm>
          </p:grpSpPr>
          <p:sp>
            <p:nvSpPr>
              <p:cNvPr id="4950" name="Google Shape;4950;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59"/>
            <p:cNvGrpSpPr/>
            <p:nvPr/>
          </p:nvGrpSpPr>
          <p:grpSpPr>
            <a:xfrm>
              <a:off x="3921811" y="3023049"/>
              <a:ext cx="1002397" cy="388943"/>
              <a:chOff x="3921811" y="3023049"/>
              <a:chExt cx="1002397" cy="388943"/>
            </a:xfrm>
          </p:grpSpPr>
          <p:sp>
            <p:nvSpPr>
              <p:cNvPr id="4953" name="Google Shape;4953;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9"/>
            <p:cNvGrpSpPr/>
            <p:nvPr/>
          </p:nvGrpSpPr>
          <p:grpSpPr>
            <a:xfrm>
              <a:off x="4023645" y="3023049"/>
              <a:ext cx="683032" cy="286722"/>
              <a:chOff x="4023645" y="3023049"/>
              <a:chExt cx="683032" cy="286722"/>
            </a:xfrm>
          </p:grpSpPr>
          <p:sp>
            <p:nvSpPr>
              <p:cNvPr id="4956" name="Google Shape;4956;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8" name="Google Shape;4958;p59"/>
          <p:cNvGrpSpPr/>
          <p:nvPr/>
        </p:nvGrpSpPr>
        <p:grpSpPr>
          <a:xfrm>
            <a:off x="1556683" y="2054307"/>
            <a:ext cx="713522" cy="688025"/>
            <a:chOff x="1706078" y="2092648"/>
            <a:chExt cx="660913" cy="637296"/>
          </a:xfrm>
        </p:grpSpPr>
        <p:sp>
          <p:nvSpPr>
            <p:cNvPr id="4959" name="Google Shape;4959;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0" name="Google Shape;4960;p59"/>
            <p:cNvGrpSpPr/>
            <p:nvPr/>
          </p:nvGrpSpPr>
          <p:grpSpPr>
            <a:xfrm>
              <a:off x="1706078" y="2092648"/>
              <a:ext cx="660913" cy="575241"/>
              <a:chOff x="1706078" y="2092648"/>
              <a:chExt cx="660913" cy="575241"/>
            </a:xfrm>
          </p:grpSpPr>
          <p:sp>
            <p:nvSpPr>
              <p:cNvPr id="4961" name="Google Shape;4961;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4" name="Google Shape;4964;p59"/>
          <p:cNvGrpSpPr/>
          <p:nvPr/>
        </p:nvGrpSpPr>
        <p:grpSpPr>
          <a:xfrm>
            <a:off x="6318542" y="1171856"/>
            <a:ext cx="1317459" cy="684168"/>
            <a:chOff x="238125" y="999450"/>
            <a:chExt cx="7140700" cy="3708225"/>
          </a:xfrm>
        </p:grpSpPr>
        <p:sp>
          <p:nvSpPr>
            <p:cNvPr id="4965" name="Google Shape;4965;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7" name="Shape 4977"/>
        <p:cNvGrpSpPr/>
        <p:nvPr/>
      </p:nvGrpSpPr>
      <p:grpSpPr>
        <a:xfrm>
          <a:off x="0" y="0"/>
          <a:ext cx="0" cy="0"/>
          <a:chOff x="0" y="0"/>
          <a:chExt cx="0" cy="0"/>
        </a:xfrm>
      </p:grpSpPr>
      <p:grpSp>
        <p:nvGrpSpPr>
          <p:cNvPr id="4978" name="Google Shape;4978;p60"/>
          <p:cNvGrpSpPr/>
          <p:nvPr/>
        </p:nvGrpSpPr>
        <p:grpSpPr>
          <a:xfrm>
            <a:off x="729238" y="1179665"/>
            <a:ext cx="1636117" cy="1526144"/>
            <a:chOff x="729238" y="1179665"/>
            <a:chExt cx="1636117" cy="1526144"/>
          </a:xfrm>
        </p:grpSpPr>
        <p:grpSp>
          <p:nvGrpSpPr>
            <p:cNvPr id="4979" name="Google Shape;4979;p60"/>
            <p:cNvGrpSpPr/>
            <p:nvPr/>
          </p:nvGrpSpPr>
          <p:grpSpPr>
            <a:xfrm>
              <a:off x="729238" y="1179665"/>
              <a:ext cx="80700" cy="1526144"/>
              <a:chOff x="729238" y="1179665"/>
              <a:chExt cx="80700" cy="1526144"/>
            </a:xfrm>
          </p:grpSpPr>
          <p:sp>
            <p:nvSpPr>
              <p:cNvPr id="4980" name="Google Shape;4980;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60"/>
            <p:cNvGrpSpPr/>
            <p:nvPr/>
          </p:nvGrpSpPr>
          <p:grpSpPr>
            <a:xfrm>
              <a:off x="903098" y="1179665"/>
              <a:ext cx="80700" cy="1526144"/>
              <a:chOff x="903098" y="1179665"/>
              <a:chExt cx="80700" cy="1526144"/>
            </a:xfrm>
          </p:grpSpPr>
          <p:sp>
            <p:nvSpPr>
              <p:cNvPr id="4991" name="Google Shape;4991;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0"/>
            <p:cNvGrpSpPr/>
            <p:nvPr/>
          </p:nvGrpSpPr>
          <p:grpSpPr>
            <a:xfrm>
              <a:off x="1076958" y="1179665"/>
              <a:ext cx="80700" cy="1526144"/>
              <a:chOff x="1076958" y="1179665"/>
              <a:chExt cx="80700" cy="1526144"/>
            </a:xfrm>
          </p:grpSpPr>
          <p:sp>
            <p:nvSpPr>
              <p:cNvPr id="5002" name="Google Shape;5002;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60"/>
            <p:cNvGrpSpPr/>
            <p:nvPr/>
          </p:nvGrpSpPr>
          <p:grpSpPr>
            <a:xfrm>
              <a:off x="1247707" y="1179665"/>
              <a:ext cx="80700" cy="1526144"/>
              <a:chOff x="1247707" y="1179665"/>
              <a:chExt cx="80700" cy="1526144"/>
            </a:xfrm>
          </p:grpSpPr>
          <p:sp>
            <p:nvSpPr>
              <p:cNvPr id="5013" name="Google Shape;5013;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3" name="Google Shape;5023;p60"/>
            <p:cNvGrpSpPr/>
            <p:nvPr/>
          </p:nvGrpSpPr>
          <p:grpSpPr>
            <a:xfrm>
              <a:off x="1421567" y="1179665"/>
              <a:ext cx="80700" cy="1526144"/>
              <a:chOff x="1421567" y="1179665"/>
              <a:chExt cx="80700" cy="1526144"/>
            </a:xfrm>
          </p:grpSpPr>
          <p:sp>
            <p:nvSpPr>
              <p:cNvPr id="5024" name="Google Shape;5024;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60"/>
            <p:cNvGrpSpPr/>
            <p:nvPr/>
          </p:nvGrpSpPr>
          <p:grpSpPr>
            <a:xfrm>
              <a:off x="1592327" y="1179665"/>
              <a:ext cx="80700" cy="1526144"/>
              <a:chOff x="1592327" y="1179665"/>
              <a:chExt cx="80700" cy="1526144"/>
            </a:xfrm>
          </p:grpSpPr>
          <p:sp>
            <p:nvSpPr>
              <p:cNvPr id="5035" name="Google Shape;5035;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60"/>
            <p:cNvGrpSpPr/>
            <p:nvPr/>
          </p:nvGrpSpPr>
          <p:grpSpPr>
            <a:xfrm>
              <a:off x="1766187" y="1179665"/>
              <a:ext cx="80700" cy="1526144"/>
              <a:chOff x="1766187" y="1179665"/>
              <a:chExt cx="80700" cy="1526144"/>
            </a:xfrm>
          </p:grpSpPr>
          <p:sp>
            <p:nvSpPr>
              <p:cNvPr id="5046" name="Google Shape;5046;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60"/>
            <p:cNvGrpSpPr/>
            <p:nvPr/>
          </p:nvGrpSpPr>
          <p:grpSpPr>
            <a:xfrm>
              <a:off x="1936935" y="1179665"/>
              <a:ext cx="80700" cy="1526144"/>
              <a:chOff x="1936935" y="1179665"/>
              <a:chExt cx="80700" cy="1526144"/>
            </a:xfrm>
          </p:grpSpPr>
          <p:sp>
            <p:nvSpPr>
              <p:cNvPr id="5057" name="Google Shape;5057;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60"/>
            <p:cNvGrpSpPr/>
            <p:nvPr/>
          </p:nvGrpSpPr>
          <p:grpSpPr>
            <a:xfrm>
              <a:off x="2110795" y="1179665"/>
              <a:ext cx="80700" cy="1526144"/>
              <a:chOff x="2110795" y="1179665"/>
              <a:chExt cx="80700" cy="1526144"/>
            </a:xfrm>
          </p:grpSpPr>
          <p:sp>
            <p:nvSpPr>
              <p:cNvPr id="5068" name="Google Shape;5068;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60"/>
            <p:cNvGrpSpPr/>
            <p:nvPr/>
          </p:nvGrpSpPr>
          <p:grpSpPr>
            <a:xfrm>
              <a:off x="2284655" y="1179665"/>
              <a:ext cx="80700" cy="1526144"/>
              <a:chOff x="2284655" y="1179665"/>
              <a:chExt cx="80700" cy="1526144"/>
            </a:xfrm>
          </p:grpSpPr>
          <p:sp>
            <p:nvSpPr>
              <p:cNvPr id="5079" name="Google Shape;5079;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9" name="Google Shape;5089;p60"/>
          <p:cNvGrpSpPr/>
          <p:nvPr/>
        </p:nvGrpSpPr>
        <p:grpSpPr>
          <a:xfrm>
            <a:off x="2623904" y="1198803"/>
            <a:ext cx="1364248" cy="1102133"/>
            <a:chOff x="2623904" y="1198803"/>
            <a:chExt cx="1364248" cy="1102133"/>
          </a:xfrm>
        </p:grpSpPr>
        <p:grpSp>
          <p:nvGrpSpPr>
            <p:cNvPr id="5090" name="Google Shape;5090;p60"/>
            <p:cNvGrpSpPr/>
            <p:nvPr/>
          </p:nvGrpSpPr>
          <p:grpSpPr>
            <a:xfrm>
              <a:off x="2623907" y="1198803"/>
              <a:ext cx="1364245" cy="273000"/>
              <a:chOff x="2623907" y="1198803"/>
              <a:chExt cx="1364245" cy="273000"/>
            </a:xfrm>
          </p:grpSpPr>
          <p:sp>
            <p:nvSpPr>
              <p:cNvPr id="5091" name="Google Shape;5091;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60"/>
            <p:cNvGrpSpPr/>
            <p:nvPr/>
          </p:nvGrpSpPr>
          <p:grpSpPr>
            <a:xfrm>
              <a:off x="2623904" y="1476964"/>
              <a:ext cx="1364245" cy="273000"/>
              <a:chOff x="2623904" y="1476964"/>
              <a:chExt cx="1364245" cy="273000"/>
            </a:xfrm>
          </p:grpSpPr>
          <p:sp>
            <p:nvSpPr>
              <p:cNvPr id="5097" name="Google Shape;5097;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60"/>
            <p:cNvGrpSpPr/>
            <p:nvPr/>
          </p:nvGrpSpPr>
          <p:grpSpPr>
            <a:xfrm>
              <a:off x="2623907" y="1749775"/>
              <a:ext cx="1364245" cy="273000"/>
              <a:chOff x="2623907" y="1749775"/>
              <a:chExt cx="1364245" cy="273000"/>
            </a:xfrm>
          </p:grpSpPr>
          <p:sp>
            <p:nvSpPr>
              <p:cNvPr id="5103" name="Google Shape;5103;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0"/>
            <p:cNvGrpSpPr/>
            <p:nvPr/>
          </p:nvGrpSpPr>
          <p:grpSpPr>
            <a:xfrm>
              <a:off x="2623904" y="2027936"/>
              <a:ext cx="1364245" cy="273000"/>
              <a:chOff x="2623904" y="2027936"/>
              <a:chExt cx="1364245" cy="273000"/>
            </a:xfrm>
          </p:grpSpPr>
          <p:sp>
            <p:nvSpPr>
              <p:cNvPr id="5109" name="Google Shape;5109;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4" name="Google Shape;5114;p60"/>
          <p:cNvGrpSpPr/>
          <p:nvPr/>
        </p:nvGrpSpPr>
        <p:grpSpPr>
          <a:xfrm>
            <a:off x="2613365" y="2657876"/>
            <a:ext cx="1387541" cy="159124"/>
            <a:chOff x="3200660" y="2180272"/>
            <a:chExt cx="2563824" cy="378237"/>
          </a:xfrm>
        </p:grpSpPr>
        <p:sp>
          <p:nvSpPr>
            <p:cNvPr id="5115" name="Google Shape;5115;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60"/>
          <p:cNvGrpSpPr/>
          <p:nvPr/>
        </p:nvGrpSpPr>
        <p:grpSpPr>
          <a:xfrm>
            <a:off x="2609890" y="2935640"/>
            <a:ext cx="1390502" cy="159625"/>
            <a:chOff x="3530150" y="2790075"/>
            <a:chExt cx="1962600" cy="225300"/>
          </a:xfrm>
        </p:grpSpPr>
        <p:sp>
          <p:nvSpPr>
            <p:cNvPr id="5134" name="Google Shape;5134;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60"/>
          <p:cNvGrpSpPr/>
          <p:nvPr/>
        </p:nvGrpSpPr>
        <p:grpSpPr>
          <a:xfrm>
            <a:off x="2609948" y="3213905"/>
            <a:ext cx="1411629" cy="154175"/>
            <a:chOff x="3558802" y="4011244"/>
            <a:chExt cx="1866000" cy="111600"/>
          </a:xfrm>
        </p:grpSpPr>
        <p:sp>
          <p:nvSpPr>
            <p:cNvPr id="5137" name="Google Shape;5137;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60"/>
          <p:cNvGrpSpPr/>
          <p:nvPr/>
        </p:nvGrpSpPr>
        <p:grpSpPr>
          <a:xfrm>
            <a:off x="2610235" y="2419475"/>
            <a:ext cx="1383503" cy="119761"/>
            <a:chOff x="3465975" y="2270258"/>
            <a:chExt cx="1986364" cy="171947"/>
          </a:xfrm>
        </p:grpSpPr>
        <p:sp>
          <p:nvSpPr>
            <p:cNvPr id="5140" name="Google Shape;5140;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60"/>
          <p:cNvGrpSpPr/>
          <p:nvPr/>
        </p:nvGrpSpPr>
        <p:grpSpPr>
          <a:xfrm>
            <a:off x="2621243" y="3783248"/>
            <a:ext cx="1369531" cy="195460"/>
            <a:chOff x="723300" y="4253549"/>
            <a:chExt cx="2276482" cy="324900"/>
          </a:xfrm>
        </p:grpSpPr>
        <p:sp>
          <p:nvSpPr>
            <p:cNvPr id="5149" name="Google Shape;5149;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60"/>
          <p:cNvGrpSpPr/>
          <p:nvPr/>
        </p:nvGrpSpPr>
        <p:grpSpPr>
          <a:xfrm>
            <a:off x="2610803" y="3484489"/>
            <a:ext cx="1389066" cy="180119"/>
            <a:chOff x="705948" y="3788465"/>
            <a:chExt cx="2308953" cy="299400"/>
          </a:xfrm>
        </p:grpSpPr>
        <p:sp>
          <p:nvSpPr>
            <p:cNvPr id="5155" name="Google Shape;5155;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60"/>
          <p:cNvGrpSpPr/>
          <p:nvPr/>
        </p:nvGrpSpPr>
        <p:grpSpPr>
          <a:xfrm>
            <a:off x="4207794" y="2088443"/>
            <a:ext cx="1433821" cy="191501"/>
            <a:chOff x="4273350" y="2088443"/>
            <a:chExt cx="1433821" cy="191501"/>
          </a:xfrm>
        </p:grpSpPr>
        <p:grpSp>
          <p:nvGrpSpPr>
            <p:cNvPr id="5161" name="Google Shape;5161;p60"/>
            <p:cNvGrpSpPr/>
            <p:nvPr/>
          </p:nvGrpSpPr>
          <p:grpSpPr>
            <a:xfrm>
              <a:off x="4273350" y="2088443"/>
              <a:ext cx="1433821" cy="0"/>
              <a:chOff x="5224975" y="2962250"/>
              <a:chExt cx="1544400" cy="0"/>
            </a:xfrm>
          </p:grpSpPr>
          <p:cxnSp>
            <p:nvCxnSpPr>
              <p:cNvPr id="5162" name="Google Shape;5162;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63" name="Google Shape;5163;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164" name="Google Shape;5164;p60"/>
            <p:cNvGrpSpPr/>
            <p:nvPr/>
          </p:nvGrpSpPr>
          <p:grpSpPr>
            <a:xfrm>
              <a:off x="4273350" y="2279944"/>
              <a:ext cx="1433821" cy="0"/>
              <a:chOff x="5224975" y="2962250"/>
              <a:chExt cx="1544400" cy="0"/>
            </a:xfrm>
          </p:grpSpPr>
          <p:cxnSp>
            <p:nvCxnSpPr>
              <p:cNvPr id="5165" name="Google Shape;5165;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66" name="Google Shape;5166;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167" name="Google Shape;5167;p60"/>
          <p:cNvGrpSpPr/>
          <p:nvPr/>
        </p:nvGrpSpPr>
        <p:grpSpPr>
          <a:xfrm>
            <a:off x="2658741" y="4097347"/>
            <a:ext cx="1304609" cy="294074"/>
            <a:chOff x="2658741" y="4097347"/>
            <a:chExt cx="1304609" cy="294074"/>
          </a:xfrm>
        </p:grpSpPr>
        <p:grpSp>
          <p:nvGrpSpPr>
            <p:cNvPr id="5168" name="Google Shape;5168;p60"/>
            <p:cNvGrpSpPr/>
            <p:nvPr/>
          </p:nvGrpSpPr>
          <p:grpSpPr>
            <a:xfrm>
              <a:off x="2658741" y="4097347"/>
              <a:ext cx="118572" cy="294074"/>
              <a:chOff x="3343310" y="4475555"/>
              <a:chExt cx="127717" cy="316753"/>
            </a:xfrm>
          </p:grpSpPr>
          <p:sp>
            <p:nvSpPr>
              <p:cNvPr id="5169" name="Google Shape;516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1" name="Google Shape;5171;p60"/>
            <p:cNvGrpSpPr/>
            <p:nvPr/>
          </p:nvGrpSpPr>
          <p:grpSpPr>
            <a:xfrm>
              <a:off x="3815519" y="4098388"/>
              <a:ext cx="147831" cy="291991"/>
              <a:chOff x="3527539" y="4476677"/>
              <a:chExt cx="159232" cy="314510"/>
            </a:xfrm>
          </p:grpSpPr>
          <p:sp>
            <p:nvSpPr>
              <p:cNvPr id="5172" name="Google Shape;517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4" name="Google Shape;5174;p60"/>
            <p:cNvGrpSpPr/>
            <p:nvPr/>
          </p:nvGrpSpPr>
          <p:grpSpPr>
            <a:xfrm>
              <a:off x="3511696" y="4098388"/>
              <a:ext cx="147831" cy="291991"/>
              <a:chOff x="3527539" y="4476677"/>
              <a:chExt cx="159232" cy="314510"/>
            </a:xfrm>
          </p:grpSpPr>
          <p:sp>
            <p:nvSpPr>
              <p:cNvPr id="5175" name="Google Shape;517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60"/>
            <p:cNvGrpSpPr/>
            <p:nvPr/>
          </p:nvGrpSpPr>
          <p:grpSpPr>
            <a:xfrm>
              <a:off x="3207874" y="4098388"/>
              <a:ext cx="147831" cy="291991"/>
              <a:chOff x="3527539" y="4476677"/>
              <a:chExt cx="159232" cy="314510"/>
            </a:xfrm>
          </p:grpSpPr>
          <p:sp>
            <p:nvSpPr>
              <p:cNvPr id="5178" name="Google Shape;517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60"/>
            <p:cNvGrpSpPr/>
            <p:nvPr/>
          </p:nvGrpSpPr>
          <p:grpSpPr>
            <a:xfrm>
              <a:off x="2933305" y="4097347"/>
              <a:ext cx="118572" cy="294074"/>
              <a:chOff x="3343310" y="4475555"/>
              <a:chExt cx="127717" cy="316753"/>
            </a:xfrm>
          </p:grpSpPr>
          <p:sp>
            <p:nvSpPr>
              <p:cNvPr id="5181" name="Google Shape;5181;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3" name="Google Shape;5183;p60"/>
          <p:cNvGrpSpPr/>
          <p:nvPr/>
        </p:nvGrpSpPr>
        <p:grpSpPr>
          <a:xfrm>
            <a:off x="4209349" y="1176041"/>
            <a:ext cx="1430711" cy="751237"/>
            <a:chOff x="5159450" y="1919950"/>
            <a:chExt cx="1541050" cy="862500"/>
          </a:xfrm>
        </p:grpSpPr>
        <p:sp>
          <p:nvSpPr>
            <p:cNvPr id="5184" name="Google Shape;5184;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185" name="Google Shape;5185;p60"/>
            <p:cNvGrpSpPr/>
            <p:nvPr/>
          </p:nvGrpSpPr>
          <p:grpSpPr>
            <a:xfrm>
              <a:off x="5159450" y="1919950"/>
              <a:ext cx="1541050" cy="862500"/>
              <a:chOff x="5159450" y="1919950"/>
              <a:chExt cx="1541050" cy="862500"/>
            </a:xfrm>
          </p:grpSpPr>
          <p:cxnSp>
            <p:nvCxnSpPr>
              <p:cNvPr id="5186" name="Google Shape;5186;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187" name="Google Shape;5187;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188" name="Google Shape;5188;p60"/>
          <p:cNvGrpSpPr/>
          <p:nvPr/>
        </p:nvGrpSpPr>
        <p:grpSpPr>
          <a:xfrm>
            <a:off x="4257486" y="2439811"/>
            <a:ext cx="1334436" cy="967914"/>
            <a:chOff x="4294923" y="2439811"/>
            <a:chExt cx="1334436" cy="967914"/>
          </a:xfrm>
        </p:grpSpPr>
        <p:grpSp>
          <p:nvGrpSpPr>
            <p:cNvPr id="5189" name="Google Shape;5189;p60"/>
            <p:cNvGrpSpPr/>
            <p:nvPr/>
          </p:nvGrpSpPr>
          <p:grpSpPr>
            <a:xfrm>
              <a:off x="4960455" y="2469658"/>
              <a:ext cx="668904" cy="885524"/>
              <a:chOff x="4960455" y="2469658"/>
              <a:chExt cx="668904" cy="885524"/>
            </a:xfrm>
          </p:grpSpPr>
          <p:sp>
            <p:nvSpPr>
              <p:cNvPr id="5190" name="Google Shape;5190;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60"/>
            <p:cNvGrpSpPr/>
            <p:nvPr/>
          </p:nvGrpSpPr>
          <p:grpSpPr>
            <a:xfrm>
              <a:off x="4294923" y="2469658"/>
              <a:ext cx="668951" cy="885524"/>
              <a:chOff x="4294923" y="2469658"/>
              <a:chExt cx="668951" cy="885524"/>
            </a:xfrm>
          </p:grpSpPr>
          <p:sp>
            <p:nvSpPr>
              <p:cNvPr id="5197" name="Google Shape;5197;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3" name="Google Shape;5203;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4" name="Google Shape;5204;p60"/>
          <p:cNvGrpSpPr/>
          <p:nvPr/>
        </p:nvGrpSpPr>
        <p:grpSpPr>
          <a:xfrm>
            <a:off x="4243690" y="3494256"/>
            <a:ext cx="1430949" cy="897289"/>
            <a:chOff x="4351371" y="3547942"/>
            <a:chExt cx="1345130" cy="843475"/>
          </a:xfrm>
        </p:grpSpPr>
        <p:grpSp>
          <p:nvGrpSpPr>
            <p:cNvPr id="5205" name="Google Shape;5205;p60"/>
            <p:cNvGrpSpPr/>
            <p:nvPr/>
          </p:nvGrpSpPr>
          <p:grpSpPr>
            <a:xfrm>
              <a:off x="4351371" y="4209917"/>
              <a:ext cx="1345130" cy="181500"/>
              <a:chOff x="4351371" y="4209917"/>
              <a:chExt cx="1345130" cy="181500"/>
            </a:xfrm>
          </p:grpSpPr>
          <p:sp>
            <p:nvSpPr>
              <p:cNvPr id="5206" name="Google Shape;5206;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7" name="Google Shape;5207;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208" name="Google Shape;5208;p60"/>
            <p:cNvGrpSpPr/>
            <p:nvPr/>
          </p:nvGrpSpPr>
          <p:grpSpPr>
            <a:xfrm>
              <a:off x="4403010" y="3985221"/>
              <a:ext cx="1109518" cy="181500"/>
              <a:chOff x="4403010" y="3985221"/>
              <a:chExt cx="1109518" cy="181500"/>
            </a:xfrm>
          </p:grpSpPr>
          <p:sp>
            <p:nvSpPr>
              <p:cNvPr id="5209" name="Google Shape;5209;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0" name="Google Shape;5210;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211" name="Google Shape;5211;p60"/>
            <p:cNvGrpSpPr/>
            <p:nvPr/>
          </p:nvGrpSpPr>
          <p:grpSpPr>
            <a:xfrm>
              <a:off x="4618704" y="3766582"/>
              <a:ext cx="807858" cy="181500"/>
              <a:chOff x="4618704" y="3766582"/>
              <a:chExt cx="807858" cy="181500"/>
            </a:xfrm>
          </p:grpSpPr>
          <p:sp>
            <p:nvSpPr>
              <p:cNvPr id="5212" name="Google Shape;5212;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3" name="Google Shape;5213;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214" name="Google Shape;5214;p60"/>
            <p:cNvGrpSpPr/>
            <p:nvPr/>
          </p:nvGrpSpPr>
          <p:grpSpPr>
            <a:xfrm>
              <a:off x="4735238" y="3547942"/>
              <a:ext cx="462839" cy="181500"/>
              <a:chOff x="4735238" y="3547942"/>
              <a:chExt cx="462839" cy="181500"/>
            </a:xfrm>
          </p:grpSpPr>
          <p:sp>
            <p:nvSpPr>
              <p:cNvPr id="5215" name="Google Shape;5215;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6" name="Google Shape;5216;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17" name="Google Shape;5217;p60"/>
          <p:cNvGrpSpPr/>
          <p:nvPr/>
        </p:nvGrpSpPr>
        <p:grpSpPr>
          <a:xfrm>
            <a:off x="7420047" y="2429580"/>
            <a:ext cx="1020955" cy="928853"/>
            <a:chOff x="926675" y="238125"/>
            <a:chExt cx="5755100" cy="5232975"/>
          </a:xfrm>
        </p:grpSpPr>
        <p:sp>
          <p:nvSpPr>
            <p:cNvPr id="5218" name="Google Shape;5218;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2" name="Google Shape;5222;p60"/>
          <p:cNvGrpSpPr/>
          <p:nvPr/>
        </p:nvGrpSpPr>
        <p:grpSpPr>
          <a:xfrm>
            <a:off x="727421" y="2828315"/>
            <a:ext cx="1695374" cy="1560837"/>
            <a:chOff x="727421" y="2828315"/>
            <a:chExt cx="1695374" cy="1560837"/>
          </a:xfrm>
        </p:grpSpPr>
        <p:grpSp>
          <p:nvGrpSpPr>
            <p:cNvPr id="5223" name="Google Shape;5223;p60"/>
            <p:cNvGrpSpPr/>
            <p:nvPr/>
          </p:nvGrpSpPr>
          <p:grpSpPr>
            <a:xfrm>
              <a:off x="727421" y="2828315"/>
              <a:ext cx="1695374" cy="1560837"/>
              <a:chOff x="734799" y="2782450"/>
              <a:chExt cx="1571100" cy="1577400"/>
            </a:xfrm>
          </p:grpSpPr>
          <p:cxnSp>
            <p:nvCxnSpPr>
              <p:cNvPr id="5224" name="Google Shape;522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25" name="Google Shape;522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26" name="Google Shape;5226;p60"/>
            <p:cNvGrpSpPr/>
            <p:nvPr/>
          </p:nvGrpSpPr>
          <p:grpSpPr>
            <a:xfrm>
              <a:off x="819108" y="2882501"/>
              <a:ext cx="1556791" cy="1426186"/>
              <a:chOff x="819108" y="2882501"/>
              <a:chExt cx="1556791" cy="1426186"/>
            </a:xfrm>
          </p:grpSpPr>
          <p:grpSp>
            <p:nvGrpSpPr>
              <p:cNvPr id="5227" name="Google Shape;5227;p60"/>
              <p:cNvGrpSpPr/>
              <p:nvPr/>
            </p:nvGrpSpPr>
            <p:grpSpPr>
              <a:xfrm>
                <a:off x="819108" y="2882501"/>
                <a:ext cx="103104" cy="1426186"/>
                <a:chOff x="4674013" y="3100904"/>
                <a:chExt cx="122758" cy="1698043"/>
              </a:xfrm>
            </p:grpSpPr>
            <p:sp>
              <p:nvSpPr>
                <p:cNvPr id="5228" name="Google Shape;5228;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60"/>
              <p:cNvGrpSpPr/>
              <p:nvPr/>
            </p:nvGrpSpPr>
            <p:grpSpPr>
              <a:xfrm>
                <a:off x="1062475" y="2882501"/>
                <a:ext cx="103104" cy="1426186"/>
                <a:chOff x="4940438" y="3100904"/>
                <a:chExt cx="122758" cy="1698043"/>
              </a:xfrm>
            </p:grpSpPr>
            <p:sp>
              <p:nvSpPr>
                <p:cNvPr id="5236" name="Google Shape;5236;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0"/>
              <p:cNvGrpSpPr/>
              <p:nvPr/>
            </p:nvGrpSpPr>
            <p:grpSpPr>
              <a:xfrm>
                <a:off x="1299324" y="2882501"/>
                <a:ext cx="103104" cy="1426186"/>
                <a:chOff x="5206863" y="3100904"/>
                <a:chExt cx="122758" cy="1698043"/>
              </a:xfrm>
            </p:grpSpPr>
            <p:sp>
              <p:nvSpPr>
                <p:cNvPr id="5244" name="Google Shape;5244;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0"/>
              <p:cNvGrpSpPr/>
              <p:nvPr/>
            </p:nvGrpSpPr>
            <p:grpSpPr>
              <a:xfrm>
                <a:off x="1786057" y="2882501"/>
                <a:ext cx="103104" cy="1426186"/>
                <a:chOff x="6006138" y="3143629"/>
                <a:chExt cx="122758" cy="1698043"/>
              </a:xfrm>
            </p:grpSpPr>
            <p:sp>
              <p:nvSpPr>
                <p:cNvPr id="5252" name="Google Shape;5252;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60"/>
              <p:cNvGrpSpPr/>
              <p:nvPr/>
            </p:nvGrpSpPr>
            <p:grpSpPr>
              <a:xfrm>
                <a:off x="2029422" y="2882501"/>
                <a:ext cx="103104" cy="1426186"/>
                <a:chOff x="6805413" y="3100904"/>
                <a:chExt cx="122758" cy="1698043"/>
              </a:xfrm>
            </p:grpSpPr>
            <p:sp>
              <p:nvSpPr>
                <p:cNvPr id="5260" name="Google Shape;5260;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60"/>
              <p:cNvGrpSpPr/>
              <p:nvPr/>
            </p:nvGrpSpPr>
            <p:grpSpPr>
              <a:xfrm>
                <a:off x="2272795" y="2882501"/>
                <a:ext cx="103104" cy="1426186"/>
                <a:chOff x="5206863" y="3100904"/>
                <a:chExt cx="122758" cy="1698043"/>
              </a:xfrm>
            </p:grpSpPr>
            <p:sp>
              <p:nvSpPr>
                <p:cNvPr id="5268" name="Google Shape;526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60"/>
              <p:cNvGrpSpPr/>
              <p:nvPr/>
            </p:nvGrpSpPr>
            <p:grpSpPr>
              <a:xfrm>
                <a:off x="1542694" y="2882501"/>
                <a:ext cx="103104" cy="1426186"/>
                <a:chOff x="6006138" y="3143629"/>
                <a:chExt cx="122758" cy="1698043"/>
              </a:xfrm>
            </p:grpSpPr>
            <p:sp>
              <p:nvSpPr>
                <p:cNvPr id="5276" name="Google Shape;527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83" name="Google Shape;5283;p60"/>
          <p:cNvGrpSpPr/>
          <p:nvPr/>
        </p:nvGrpSpPr>
        <p:grpSpPr>
          <a:xfrm>
            <a:off x="5683472" y="3518037"/>
            <a:ext cx="2749952" cy="870677"/>
            <a:chOff x="238125" y="1725700"/>
            <a:chExt cx="7139025" cy="2260325"/>
          </a:xfrm>
        </p:grpSpPr>
        <p:sp>
          <p:nvSpPr>
            <p:cNvPr id="5284" name="Google Shape;5284;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60"/>
          <p:cNvGrpSpPr/>
          <p:nvPr/>
        </p:nvGrpSpPr>
        <p:grpSpPr>
          <a:xfrm>
            <a:off x="5953636" y="2459783"/>
            <a:ext cx="1105452" cy="916747"/>
            <a:chOff x="5249100" y="1210600"/>
            <a:chExt cx="3502700" cy="2904775"/>
          </a:xfrm>
        </p:grpSpPr>
        <p:sp>
          <p:nvSpPr>
            <p:cNvPr id="5295" name="Google Shape;5295;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9" name="Google Shape;5299;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300" name="Google Shape;5300;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301" name="Google Shape;5301;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302" name="Google Shape;5302;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303" name="Google Shape;5303;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60"/>
          <p:cNvGrpSpPr/>
          <p:nvPr/>
        </p:nvGrpSpPr>
        <p:grpSpPr>
          <a:xfrm>
            <a:off x="7136183" y="1179201"/>
            <a:ext cx="1304650" cy="1124856"/>
            <a:chOff x="7287122" y="1165658"/>
            <a:chExt cx="1219413" cy="1051365"/>
          </a:xfrm>
        </p:grpSpPr>
        <p:grpSp>
          <p:nvGrpSpPr>
            <p:cNvPr id="5305" name="Google Shape;5305;p60"/>
            <p:cNvGrpSpPr/>
            <p:nvPr/>
          </p:nvGrpSpPr>
          <p:grpSpPr>
            <a:xfrm>
              <a:off x="7287122" y="1969723"/>
              <a:ext cx="1219413" cy="247300"/>
              <a:chOff x="7287122" y="1969723"/>
              <a:chExt cx="1219413" cy="247300"/>
            </a:xfrm>
          </p:grpSpPr>
          <p:sp>
            <p:nvSpPr>
              <p:cNvPr id="5306" name="Google Shape;5306;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7" name="Google Shape;5307;p60"/>
              <p:cNvGrpSpPr/>
              <p:nvPr/>
            </p:nvGrpSpPr>
            <p:grpSpPr>
              <a:xfrm>
                <a:off x="7287122" y="2063892"/>
                <a:ext cx="1151753" cy="73428"/>
                <a:chOff x="7287122" y="2063892"/>
                <a:chExt cx="1151753" cy="73428"/>
              </a:xfrm>
            </p:grpSpPr>
            <p:sp>
              <p:nvSpPr>
                <p:cNvPr id="5308" name="Google Shape;5308;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9" name="Google Shape;5309;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310" name="Google Shape;5310;p60"/>
            <p:cNvGrpSpPr/>
            <p:nvPr/>
          </p:nvGrpSpPr>
          <p:grpSpPr>
            <a:xfrm>
              <a:off x="7287122" y="1712201"/>
              <a:ext cx="1219403" cy="246767"/>
              <a:chOff x="7287122" y="1712201"/>
              <a:chExt cx="1219403" cy="246767"/>
            </a:xfrm>
          </p:grpSpPr>
          <p:sp>
            <p:nvSpPr>
              <p:cNvPr id="5311" name="Google Shape;5311;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2" name="Google Shape;5312;p60"/>
              <p:cNvGrpSpPr/>
              <p:nvPr/>
            </p:nvGrpSpPr>
            <p:grpSpPr>
              <a:xfrm>
                <a:off x="7287122" y="1842861"/>
                <a:ext cx="1005303" cy="73419"/>
                <a:chOff x="7287122" y="1842861"/>
                <a:chExt cx="1005303" cy="73419"/>
              </a:xfrm>
            </p:grpSpPr>
            <p:sp>
              <p:nvSpPr>
                <p:cNvPr id="5313" name="Google Shape;5313;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4" name="Google Shape;5314;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315" name="Google Shape;5315;p60"/>
            <p:cNvGrpSpPr/>
            <p:nvPr/>
          </p:nvGrpSpPr>
          <p:grpSpPr>
            <a:xfrm>
              <a:off x="7287122" y="1447520"/>
              <a:ext cx="1219403" cy="286667"/>
              <a:chOff x="7287122" y="1447520"/>
              <a:chExt cx="1219403" cy="286667"/>
            </a:xfrm>
          </p:grpSpPr>
          <p:sp>
            <p:nvSpPr>
              <p:cNvPr id="5316" name="Google Shape;5316;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7" name="Google Shape;5317;p60"/>
              <p:cNvGrpSpPr/>
              <p:nvPr/>
            </p:nvGrpSpPr>
            <p:grpSpPr>
              <a:xfrm>
                <a:off x="7287122" y="1581977"/>
                <a:ext cx="852803" cy="73428"/>
                <a:chOff x="7287122" y="1581977"/>
                <a:chExt cx="852803" cy="73428"/>
              </a:xfrm>
            </p:grpSpPr>
            <p:sp>
              <p:nvSpPr>
                <p:cNvPr id="5318" name="Google Shape;5318;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9" name="Google Shape;5319;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20" name="Google Shape;5320;p60"/>
            <p:cNvGrpSpPr/>
            <p:nvPr/>
          </p:nvGrpSpPr>
          <p:grpSpPr>
            <a:xfrm>
              <a:off x="7287122" y="1165658"/>
              <a:ext cx="1219403" cy="344253"/>
              <a:chOff x="7287122" y="1165658"/>
              <a:chExt cx="1219403" cy="344253"/>
            </a:xfrm>
          </p:grpSpPr>
          <p:sp>
            <p:nvSpPr>
              <p:cNvPr id="5321" name="Google Shape;5321;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2" name="Google Shape;5322;p60"/>
              <p:cNvGrpSpPr/>
              <p:nvPr/>
            </p:nvGrpSpPr>
            <p:grpSpPr>
              <a:xfrm>
                <a:off x="7287122" y="1341025"/>
                <a:ext cx="695703" cy="73419"/>
                <a:chOff x="7287122" y="1341025"/>
                <a:chExt cx="695703" cy="73419"/>
              </a:xfrm>
            </p:grpSpPr>
            <p:sp>
              <p:nvSpPr>
                <p:cNvPr id="5323" name="Google Shape;5323;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4" name="Google Shape;5324;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25" name="Google Shape;5325;p60"/>
          <p:cNvGrpSpPr/>
          <p:nvPr/>
        </p:nvGrpSpPr>
        <p:grpSpPr>
          <a:xfrm>
            <a:off x="5802676" y="1185224"/>
            <a:ext cx="1397729" cy="1098540"/>
            <a:chOff x="5900602" y="1193063"/>
            <a:chExt cx="1299851" cy="1021707"/>
          </a:xfrm>
        </p:grpSpPr>
        <p:grpSp>
          <p:nvGrpSpPr>
            <p:cNvPr id="5326" name="Google Shape;5326;p60"/>
            <p:cNvGrpSpPr/>
            <p:nvPr/>
          </p:nvGrpSpPr>
          <p:grpSpPr>
            <a:xfrm>
              <a:off x="6520337" y="1193063"/>
              <a:ext cx="341815" cy="799959"/>
              <a:chOff x="6520337" y="1193063"/>
              <a:chExt cx="341815" cy="799959"/>
            </a:xfrm>
          </p:grpSpPr>
          <p:grpSp>
            <p:nvGrpSpPr>
              <p:cNvPr id="5327" name="Google Shape;5327;p60"/>
              <p:cNvGrpSpPr/>
              <p:nvPr/>
            </p:nvGrpSpPr>
            <p:grpSpPr>
              <a:xfrm>
                <a:off x="6520337" y="1589527"/>
                <a:ext cx="213950" cy="403494"/>
                <a:chOff x="6520337" y="1589527"/>
                <a:chExt cx="213950" cy="403494"/>
              </a:xfrm>
            </p:grpSpPr>
            <p:sp>
              <p:nvSpPr>
                <p:cNvPr id="5328" name="Google Shape;5328;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60"/>
              <p:cNvGrpSpPr/>
              <p:nvPr/>
            </p:nvGrpSpPr>
            <p:grpSpPr>
              <a:xfrm>
                <a:off x="6577204" y="1193063"/>
                <a:ext cx="284947" cy="464512"/>
                <a:chOff x="6577204" y="1193063"/>
                <a:chExt cx="284947" cy="464512"/>
              </a:xfrm>
            </p:grpSpPr>
            <p:sp>
              <p:nvSpPr>
                <p:cNvPr id="5331" name="Google Shape;5331;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2" name="Google Shape;5332;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333" name="Google Shape;5333;p60"/>
            <p:cNvGrpSpPr/>
            <p:nvPr/>
          </p:nvGrpSpPr>
          <p:grpSpPr>
            <a:xfrm>
              <a:off x="6238903" y="1193063"/>
              <a:ext cx="300475" cy="900152"/>
              <a:chOff x="6238903" y="1193063"/>
              <a:chExt cx="300475" cy="900152"/>
            </a:xfrm>
          </p:grpSpPr>
          <p:grpSp>
            <p:nvGrpSpPr>
              <p:cNvPr id="5334" name="Google Shape;5334;p60"/>
              <p:cNvGrpSpPr/>
              <p:nvPr/>
            </p:nvGrpSpPr>
            <p:grpSpPr>
              <a:xfrm>
                <a:off x="6290865" y="1489315"/>
                <a:ext cx="248514" cy="603900"/>
                <a:chOff x="6290865" y="1489315"/>
                <a:chExt cx="248514" cy="603900"/>
              </a:xfrm>
            </p:grpSpPr>
            <p:sp>
              <p:nvSpPr>
                <p:cNvPr id="5335" name="Google Shape;5335;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60"/>
              <p:cNvGrpSpPr/>
              <p:nvPr/>
            </p:nvGrpSpPr>
            <p:grpSpPr>
              <a:xfrm>
                <a:off x="6238903" y="1193063"/>
                <a:ext cx="284947" cy="333087"/>
                <a:chOff x="6238903" y="1193063"/>
                <a:chExt cx="284947" cy="333087"/>
              </a:xfrm>
            </p:grpSpPr>
            <p:sp>
              <p:nvSpPr>
                <p:cNvPr id="5338" name="Google Shape;5338;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9" name="Google Shape;5339;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340" name="Google Shape;5340;p60"/>
            <p:cNvGrpSpPr/>
            <p:nvPr/>
          </p:nvGrpSpPr>
          <p:grpSpPr>
            <a:xfrm>
              <a:off x="5900602" y="1193063"/>
              <a:ext cx="444345" cy="1021707"/>
              <a:chOff x="5900602" y="1193063"/>
              <a:chExt cx="444345" cy="1021707"/>
            </a:xfrm>
          </p:grpSpPr>
          <p:grpSp>
            <p:nvGrpSpPr>
              <p:cNvPr id="5341" name="Google Shape;5341;p60"/>
              <p:cNvGrpSpPr/>
              <p:nvPr/>
            </p:nvGrpSpPr>
            <p:grpSpPr>
              <a:xfrm>
                <a:off x="6046501" y="1367785"/>
                <a:ext cx="298446" cy="846986"/>
                <a:chOff x="6046501" y="1367785"/>
                <a:chExt cx="298446" cy="846986"/>
              </a:xfrm>
            </p:grpSpPr>
            <p:sp>
              <p:nvSpPr>
                <p:cNvPr id="5342" name="Google Shape;5342;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4" name="Google Shape;5344;p60"/>
              <p:cNvGrpSpPr/>
              <p:nvPr/>
            </p:nvGrpSpPr>
            <p:grpSpPr>
              <a:xfrm>
                <a:off x="5900602" y="1193063"/>
                <a:ext cx="284947" cy="182312"/>
                <a:chOff x="5900602" y="1193063"/>
                <a:chExt cx="284947" cy="182312"/>
              </a:xfrm>
            </p:grpSpPr>
            <p:sp>
              <p:nvSpPr>
                <p:cNvPr id="5345" name="Google Shape;5345;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46" name="Google Shape;5346;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347" name="Google Shape;5347;p60"/>
            <p:cNvGrpSpPr/>
            <p:nvPr/>
          </p:nvGrpSpPr>
          <p:grpSpPr>
            <a:xfrm>
              <a:off x="6738300" y="1193063"/>
              <a:ext cx="462153" cy="707634"/>
              <a:chOff x="6738300" y="1193063"/>
              <a:chExt cx="462153" cy="707634"/>
            </a:xfrm>
          </p:grpSpPr>
          <p:grpSp>
            <p:nvGrpSpPr>
              <p:cNvPr id="5348" name="Google Shape;5348;p60"/>
              <p:cNvGrpSpPr/>
              <p:nvPr/>
            </p:nvGrpSpPr>
            <p:grpSpPr>
              <a:xfrm>
                <a:off x="6915505" y="1193063"/>
                <a:ext cx="284947" cy="597387"/>
                <a:chOff x="6915505" y="1193063"/>
                <a:chExt cx="284947" cy="597387"/>
              </a:xfrm>
            </p:grpSpPr>
            <p:sp>
              <p:nvSpPr>
                <p:cNvPr id="5349" name="Google Shape;5349;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50" name="Google Shape;5350;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351" name="Google Shape;5351;p60"/>
              <p:cNvGrpSpPr/>
              <p:nvPr/>
            </p:nvGrpSpPr>
            <p:grpSpPr>
              <a:xfrm>
                <a:off x="6738300" y="1684725"/>
                <a:ext cx="230066" cy="215971"/>
                <a:chOff x="6738300" y="1684725"/>
                <a:chExt cx="230066" cy="215971"/>
              </a:xfrm>
            </p:grpSpPr>
            <p:sp>
              <p:nvSpPr>
                <p:cNvPr id="5352" name="Google Shape;5352;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57" name="Shape 5357"/>
        <p:cNvGrpSpPr/>
        <p:nvPr/>
      </p:nvGrpSpPr>
      <p:grpSpPr>
        <a:xfrm>
          <a:off x="0" y="0"/>
          <a:ext cx="0" cy="0"/>
          <a:chOff x="0" y="0"/>
          <a:chExt cx="0" cy="0"/>
        </a:xfrm>
      </p:grpSpPr>
      <p:sp>
        <p:nvSpPr>
          <p:cNvPr id="5358" name="Google Shape;5358;p6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359" name="Google Shape;5359;p61"/>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360" name="Google Shape;5360;p61"/>
          <p:cNvGrpSpPr/>
          <p:nvPr/>
        </p:nvGrpSpPr>
        <p:grpSpPr>
          <a:xfrm>
            <a:off x="839307" y="2318098"/>
            <a:ext cx="387992" cy="329326"/>
            <a:chOff x="839307" y="2318098"/>
            <a:chExt cx="387992" cy="329326"/>
          </a:xfrm>
        </p:grpSpPr>
        <p:sp>
          <p:nvSpPr>
            <p:cNvPr id="5361" name="Google Shape;5361;p61"/>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1"/>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1"/>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1"/>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1"/>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1"/>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1"/>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1"/>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1"/>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1"/>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61"/>
          <p:cNvGrpSpPr/>
          <p:nvPr/>
        </p:nvGrpSpPr>
        <p:grpSpPr>
          <a:xfrm>
            <a:off x="1414990" y="2289671"/>
            <a:ext cx="387073" cy="385996"/>
            <a:chOff x="1414990" y="2289671"/>
            <a:chExt cx="387073" cy="385996"/>
          </a:xfrm>
        </p:grpSpPr>
        <p:sp>
          <p:nvSpPr>
            <p:cNvPr id="5372" name="Google Shape;5372;p61"/>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1"/>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1"/>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1"/>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1"/>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1"/>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1"/>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1"/>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1"/>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1"/>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1"/>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1"/>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1"/>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1"/>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1"/>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1"/>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1"/>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1"/>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61"/>
          <p:cNvGrpSpPr/>
          <p:nvPr/>
        </p:nvGrpSpPr>
        <p:grpSpPr>
          <a:xfrm>
            <a:off x="1989911" y="2306065"/>
            <a:ext cx="387099" cy="353207"/>
            <a:chOff x="1989911" y="2306065"/>
            <a:chExt cx="387099" cy="353207"/>
          </a:xfrm>
        </p:grpSpPr>
        <p:sp>
          <p:nvSpPr>
            <p:cNvPr id="5391" name="Google Shape;5391;p61"/>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1"/>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1"/>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61"/>
          <p:cNvGrpSpPr/>
          <p:nvPr/>
        </p:nvGrpSpPr>
        <p:grpSpPr>
          <a:xfrm>
            <a:off x="2593102" y="2288778"/>
            <a:ext cx="204663" cy="363007"/>
            <a:chOff x="2593102" y="2288778"/>
            <a:chExt cx="204663" cy="363007"/>
          </a:xfrm>
        </p:grpSpPr>
        <p:sp>
          <p:nvSpPr>
            <p:cNvPr id="5399" name="Google Shape;5399;p61"/>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1"/>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1"/>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1"/>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61"/>
          <p:cNvGrpSpPr/>
          <p:nvPr/>
        </p:nvGrpSpPr>
        <p:grpSpPr>
          <a:xfrm>
            <a:off x="2970874" y="2329763"/>
            <a:ext cx="403651" cy="305996"/>
            <a:chOff x="2970874" y="2329763"/>
            <a:chExt cx="403651" cy="305996"/>
          </a:xfrm>
        </p:grpSpPr>
        <p:sp>
          <p:nvSpPr>
            <p:cNvPr id="5409" name="Google Shape;5409;p61"/>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1"/>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1"/>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1"/>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1"/>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1"/>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61"/>
          <p:cNvGrpSpPr/>
          <p:nvPr/>
        </p:nvGrpSpPr>
        <p:grpSpPr>
          <a:xfrm>
            <a:off x="3545795" y="2318755"/>
            <a:ext cx="387835" cy="327933"/>
            <a:chOff x="3545795" y="2318755"/>
            <a:chExt cx="387835" cy="327933"/>
          </a:xfrm>
        </p:grpSpPr>
        <p:sp>
          <p:nvSpPr>
            <p:cNvPr id="5419" name="Google Shape;5419;p61"/>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1"/>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1"/>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2" name="Google Shape;5422;p61"/>
            <p:cNvGrpSpPr/>
            <p:nvPr/>
          </p:nvGrpSpPr>
          <p:grpSpPr>
            <a:xfrm>
              <a:off x="3545795" y="2322301"/>
              <a:ext cx="387835" cy="324387"/>
              <a:chOff x="3545795" y="2322301"/>
              <a:chExt cx="387835" cy="324387"/>
            </a:xfrm>
          </p:grpSpPr>
          <p:sp>
            <p:nvSpPr>
              <p:cNvPr id="5423" name="Google Shape;5423;p61"/>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1"/>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1"/>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1"/>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1"/>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1"/>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0" name="Google Shape;5430;p61"/>
          <p:cNvGrpSpPr/>
          <p:nvPr/>
        </p:nvGrpSpPr>
        <p:grpSpPr>
          <a:xfrm>
            <a:off x="4718468" y="2306984"/>
            <a:ext cx="364294" cy="351552"/>
            <a:chOff x="4718468" y="2306984"/>
            <a:chExt cx="364294" cy="351552"/>
          </a:xfrm>
        </p:grpSpPr>
        <p:sp>
          <p:nvSpPr>
            <p:cNvPr id="5431" name="Google Shape;5431;p61"/>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1"/>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1"/>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1"/>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1"/>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61"/>
          <p:cNvGrpSpPr/>
          <p:nvPr/>
        </p:nvGrpSpPr>
        <p:grpSpPr>
          <a:xfrm>
            <a:off x="4147908" y="2303017"/>
            <a:ext cx="361194" cy="359355"/>
            <a:chOff x="4147908" y="2303017"/>
            <a:chExt cx="361194" cy="359355"/>
          </a:xfrm>
        </p:grpSpPr>
        <p:sp>
          <p:nvSpPr>
            <p:cNvPr id="5442" name="Google Shape;5442;p61"/>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1"/>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1"/>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1"/>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1"/>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1"/>
          <p:cNvGrpSpPr/>
          <p:nvPr/>
        </p:nvGrpSpPr>
        <p:grpSpPr>
          <a:xfrm>
            <a:off x="5292128" y="2299891"/>
            <a:ext cx="367027" cy="365214"/>
            <a:chOff x="5292128" y="2299891"/>
            <a:chExt cx="367027" cy="365214"/>
          </a:xfrm>
        </p:grpSpPr>
        <p:sp>
          <p:nvSpPr>
            <p:cNvPr id="5457" name="Google Shape;5457;p61"/>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1"/>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1"/>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61"/>
          <p:cNvGrpSpPr/>
          <p:nvPr/>
        </p:nvGrpSpPr>
        <p:grpSpPr>
          <a:xfrm>
            <a:off x="5873617" y="2309901"/>
            <a:ext cx="345720" cy="345720"/>
            <a:chOff x="5873617" y="2309901"/>
            <a:chExt cx="345720" cy="345720"/>
          </a:xfrm>
        </p:grpSpPr>
        <p:sp>
          <p:nvSpPr>
            <p:cNvPr id="5464" name="Google Shape;5464;p61"/>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1"/>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1"/>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1"/>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1"/>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1"/>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1"/>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1"/>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1"/>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1"/>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1"/>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61"/>
          <p:cNvGrpSpPr/>
          <p:nvPr/>
        </p:nvGrpSpPr>
        <p:grpSpPr>
          <a:xfrm>
            <a:off x="6863329" y="2297710"/>
            <a:ext cx="391460" cy="370127"/>
            <a:chOff x="6863329" y="2297710"/>
            <a:chExt cx="391460" cy="370127"/>
          </a:xfrm>
        </p:grpSpPr>
        <p:sp>
          <p:nvSpPr>
            <p:cNvPr id="5484" name="Google Shape;5484;p61"/>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1"/>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1"/>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1"/>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1"/>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1"/>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61"/>
          <p:cNvGrpSpPr/>
          <p:nvPr/>
        </p:nvGrpSpPr>
        <p:grpSpPr>
          <a:xfrm>
            <a:off x="7421488" y="2318518"/>
            <a:ext cx="342620" cy="328459"/>
            <a:chOff x="7421488" y="2318518"/>
            <a:chExt cx="342620" cy="328459"/>
          </a:xfrm>
        </p:grpSpPr>
        <p:sp>
          <p:nvSpPr>
            <p:cNvPr id="5494" name="Google Shape;5494;p61"/>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1"/>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1"/>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1"/>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1"/>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61"/>
          <p:cNvGrpSpPr/>
          <p:nvPr/>
        </p:nvGrpSpPr>
        <p:grpSpPr>
          <a:xfrm>
            <a:off x="2508373" y="2779889"/>
            <a:ext cx="337523" cy="337680"/>
            <a:chOff x="2508373" y="2779889"/>
            <a:chExt cx="337523" cy="337680"/>
          </a:xfrm>
        </p:grpSpPr>
        <p:sp>
          <p:nvSpPr>
            <p:cNvPr id="5502" name="Google Shape;5502;p61"/>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1"/>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1"/>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1"/>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1"/>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1"/>
          <p:cNvGrpSpPr/>
          <p:nvPr/>
        </p:nvGrpSpPr>
        <p:grpSpPr>
          <a:xfrm>
            <a:off x="1884401" y="4141593"/>
            <a:ext cx="410613" cy="372229"/>
            <a:chOff x="1884401" y="4141593"/>
            <a:chExt cx="410613" cy="372229"/>
          </a:xfrm>
        </p:grpSpPr>
        <p:sp>
          <p:nvSpPr>
            <p:cNvPr id="5509" name="Google Shape;5509;p61"/>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1"/>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1"/>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1"/>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1"/>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61"/>
          <p:cNvGrpSpPr/>
          <p:nvPr/>
        </p:nvGrpSpPr>
        <p:grpSpPr>
          <a:xfrm>
            <a:off x="1430832" y="2773689"/>
            <a:ext cx="294515" cy="349897"/>
            <a:chOff x="1430832" y="2773689"/>
            <a:chExt cx="294515" cy="349897"/>
          </a:xfrm>
        </p:grpSpPr>
        <p:sp>
          <p:nvSpPr>
            <p:cNvPr id="5517" name="Google Shape;5517;p61"/>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1"/>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1"/>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1"/>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1"/>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1"/>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1"/>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1"/>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1"/>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61"/>
          <p:cNvGrpSpPr/>
          <p:nvPr/>
        </p:nvGrpSpPr>
        <p:grpSpPr>
          <a:xfrm>
            <a:off x="3082217" y="2788586"/>
            <a:ext cx="288866" cy="320236"/>
            <a:chOff x="3082217" y="2788586"/>
            <a:chExt cx="288866" cy="320236"/>
          </a:xfrm>
        </p:grpSpPr>
        <p:sp>
          <p:nvSpPr>
            <p:cNvPr id="5531" name="Google Shape;5531;p61"/>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1"/>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1"/>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1"/>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61"/>
          <p:cNvGrpSpPr/>
          <p:nvPr/>
        </p:nvGrpSpPr>
        <p:grpSpPr>
          <a:xfrm>
            <a:off x="3610557" y="2780704"/>
            <a:ext cx="325017" cy="336052"/>
            <a:chOff x="3610557" y="2780704"/>
            <a:chExt cx="325017" cy="336052"/>
          </a:xfrm>
        </p:grpSpPr>
        <p:sp>
          <p:nvSpPr>
            <p:cNvPr id="5539" name="Google Shape;5539;p61"/>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1"/>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1"/>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61"/>
          <p:cNvGrpSpPr/>
          <p:nvPr/>
        </p:nvGrpSpPr>
        <p:grpSpPr>
          <a:xfrm>
            <a:off x="4179067" y="2811495"/>
            <a:ext cx="286475" cy="274390"/>
            <a:chOff x="4179067" y="2811495"/>
            <a:chExt cx="286475" cy="274390"/>
          </a:xfrm>
        </p:grpSpPr>
        <p:sp>
          <p:nvSpPr>
            <p:cNvPr id="5543" name="Google Shape;5543;p61"/>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1"/>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1"/>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1"/>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1"/>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1"/>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61"/>
          <p:cNvGrpSpPr/>
          <p:nvPr/>
        </p:nvGrpSpPr>
        <p:grpSpPr>
          <a:xfrm>
            <a:off x="4686757" y="2762156"/>
            <a:ext cx="371047" cy="374199"/>
            <a:chOff x="4686757" y="2762156"/>
            <a:chExt cx="371047" cy="374199"/>
          </a:xfrm>
        </p:grpSpPr>
        <p:sp>
          <p:nvSpPr>
            <p:cNvPr id="5553" name="Google Shape;5553;p61"/>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1"/>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1"/>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1"/>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1"/>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61"/>
          <p:cNvGrpSpPr/>
          <p:nvPr/>
        </p:nvGrpSpPr>
        <p:grpSpPr>
          <a:xfrm>
            <a:off x="5221613" y="2784802"/>
            <a:ext cx="406567" cy="327855"/>
            <a:chOff x="5221613" y="2784802"/>
            <a:chExt cx="406567" cy="327855"/>
          </a:xfrm>
        </p:grpSpPr>
        <p:sp>
          <p:nvSpPr>
            <p:cNvPr id="5561" name="Google Shape;5561;p61"/>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1"/>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1"/>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1"/>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1"/>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1"/>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1"/>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1"/>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1"/>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1"/>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1"/>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1"/>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1"/>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1"/>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1"/>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1"/>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61"/>
          <p:cNvGrpSpPr/>
          <p:nvPr/>
        </p:nvGrpSpPr>
        <p:grpSpPr>
          <a:xfrm>
            <a:off x="5812586" y="2760921"/>
            <a:ext cx="303605" cy="375434"/>
            <a:chOff x="5812586" y="2760921"/>
            <a:chExt cx="303605" cy="375434"/>
          </a:xfrm>
        </p:grpSpPr>
        <p:sp>
          <p:nvSpPr>
            <p:cNvPr id="5592" name="Google Shape;5592;p61"/>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1"/>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1"/>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1"/>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1"/>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61"/>
          <p:cNvGrpSpPr/>
          <p:nvPr/>
        </p:nvGrpSpPr>
        <p:grpSpPr>
          <a:xfrm>
            <a:off x="6334673" y="2759633"/>
            <a:ext cx="378508" cy="378166"/>
            <a:chOff x="6334673" y="2759633"/>
            <a:chExt cx="378508" cy="378166"/>
          </a:xfrm>
        </p:grpSpPr>
        <p:sp>
          <p:nvSpPr>
            <p:cNvPr id="5604" name="Google Shape;5604;p61"/>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1"/>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1"/>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61"/>
          <p:cNvGrpSpPr/>
          <p:nvPr/>
        </p:nvGrpSpPr>
        <p:grpSpPr>
          <a:xfrm>
            <a:off x="8012645" y="2806477"/>
            <a:ext cx="319763" cy="284505"/>
            <a:chOff x="8012645" y="2806477"/>
            <a:chExt cx="319763" cy="284505"/>
          </a:xfrm>
        </p:grpSpPr>
        <p:sp>
          <p:nvSpPr>
            <p:cNvPr id="5609" name="Google Shape;5609;p61"/>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1"/>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1"/>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1"/>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1"/>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1"/>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1"/>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1"/>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1"/>
          <p:cNvGrpSpPr/>
          <p:nvPr/>
        </p:nvGrpSpPr>
        <p:grpSpPr>
          <a:xfrm>
            <a:off x="2454435" y="4162138"/>
            <a:ext cx="385339" cy="388071"/>
            <a:chOff x="2454435" y="4162138"/>
            <a:chExt cx="385339" cy="388071"/>
          </a:xfrm>
        </p:grpSpPr>
        <p:sp>
          <p:nvSpPr>
            <p:cNvPr id="5620" name="Google Shape;5620;p61"/>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1"/>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1"/>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1"/>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1"/>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1"/>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1"/>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1"/>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1"/>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1"/>
          <p:cNvGrpSpPr/>
          <p:nvPr/>
        </p:nvGrpSpPr>
        <p:grpSpPr>
          <a:xfrm>
            <a:off x="3601939" y="4161192"/>
            <a:ext cx="275178" cy="388912"/>
            <a:chOff x="3601939" y="4161192"/>
            <a:chExt cx="275178" cy="388912"/>
          </a:xfrm>
        </p:grpSpPr>
        <p:sp>
          <p:nvSpPr>
            <p:cNvPr id="5632" name="Google Shape;5632;p61"/>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1"/>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1"/>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1"/>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1"/>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1"/>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1"/>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1"/>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61"/>
          <p:cNvGrpSpPr/>
          <p:nvPr/>
        </p:nvGrpSpPr>
        <p:grpSpPr>
          <a:xfrm>
            <a:off x="836023" y="3215146"/>
            <a:ext cx="375802" cy="371677"/>
            <a:chOff x="836023" y="3215146"/>
            <a:chExt cx="375802" cy="371677"/>
          </a:xfrm>
        </p:grpSpPr>
        <p:sp>
          <p:nvSpPr>
            <p:cNvPr id="5643" name="Google Shape;5643;p61"/>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1"/>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1"/>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1"/>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1"/>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61"/>
          <p:cNvGrpSpPr/>
          <p:nvPr/>
        </p:nvGrpSpPr>
        <p:grpSpPr>
          <a:xfrm>
            <a:off x="1356297" y="3210890"/>
            <a:ext cx="431368" cy="380189"/>
            <a:chOff x="1356297" y="3210890"/>
            <a:chExt cx="431368" cy="380189"/>
          </a:xfrm>
        </p:grpSpPr>
        <p:sp>
          <p:nvSpPr>
            <p:cNvPr id="5660" name="Google Shape;5660;p61"/>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1"/>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1"/>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1"/>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1"/>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1"/>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1"/>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1"/>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61"/>
          <p:cNvGrpSpPr/>
          <p:nvPr/>
        </p:nvGrpSpPr>
        <p:grpSpPr>
          <a:xfrm>
            <a:off x="1903737" y="3215540"/>
            <a:ext cx="411874" cy="370731"/>
            <a:chOff x="1903737" y="3215540"/>
            <a:chExt cx="411874" cy="370731"/>
          </a:xfrm>
        </p:grpSpPr>
        <p:sp>
          <p:nvSpPr>
            <p:cNvPr id="5674" name="Google Shape;5674;p61"/>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1"/>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1"/>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1"/>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61"/>
          <p:cNvGrpSpPr/>
          <p:nvPr/>
        </p:nvGrpSpPr>
        <p:grpSpPr>
          <a:xfrm>
            <a:off x="2468465" y="3248854"/>
            <a:ext cx="397818" cy="304078"/>
            <a:chOff x="2468465" y="3248854"/>
            <a:chExt cx="397818" cy="304078"/>
          </a:xfrm>
        </p:grpSpPr>
        <p:sp>
          <p:nvSpPr>
            <p:cNvPr id="5684" name="Google Shape;5684;p61"/>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1"/>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1"/>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1"/>
          <p:cNvGrpSpPr/>
          <p:nvPr/>
        </p:nvGrpSpPr>
        <p:grpSpPr>
          <a:xfrm>
            <a:off x="3017166" y="3216013"/>
            <a:ext cx="394376" cy="369812"/>
            <a:chOff x="3017166" y="3216013"/>
            <a:chExt cx="394376" cy="369812"/>
          </a:xfrm>
        </p:grpSpPr>
        <p:sp>
          <p:nvSpPr>
            <p:cNvPr id="5691" name="Google Shape;5691;p61"/>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1"/>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3" name="Google Shape;5693;p61"/>
          <p:cNvGrpSpPr/>
          <p:nvPr/>
        </p:nvGrpSpPr>
        <p:grpSpPr>
          <a:xfrm>
            <a:off x="4210043" y="3213228"/>
            <a:ext cx="199014" cy="375408"/>
            <a:chOff x="4210043" y="3213228"/>
            <a:chExt cx="199014" cy="375408"/>
          </a:xfrm>
        </p:grpSpPr>
        <p:sp>
          <p:nvSpPr>
            <p:cNvPr id="5694" name="Google Shape;5694;p61"/>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1"/>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1"/>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1"/>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1"/>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1"/>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1"/>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61"/>
          <p:cNvGrpSpPr/>
          <p:nvPr/>
        </p:nvGrpSpPr>
        <p:grpSpPr>
          <a:xfrm>
            <a:off x="4818146" y="3203323"/>
            <a:ext cx="77845" cy="395165"/>
            <a:chOff x="4818146" y="3203323"/>
            <a:chExt cx="77845" cy="395165"/>
          </a:xfrm>
        </p:grpSpPr>
        <p:sp>
          <p:nvSpPr>
            <p:cNvPr id="5705" name="Google Shape;5705;p61"/>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1"/>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1"/>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1"/>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1"/>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1"/>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61"/>
          <p:cNvGrpSpPr/>
          <p:nvPr/>
        </p:nvGrpSpPr>
        <p:grpSpPr>
          <a:xfrm>
            <a:off x="5228890" y="3235428"/>
            <a:ext cx="344091" cy="332767"/>
            <a:chOff x="5228890" y="3235428"/>
            <a:chExt cx="344091" cy="332767"/>
          </a:xfrm>
        </p:grpSpPr>
        <p:sp>
          <p:nvSpPr>
            <p:cNvPr id="5714" name="Google Shape;5714;p61"/>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1"/>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1"/>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61"/>
          <p:cNvGrpSpPr/>
          <p:nvPr/>
        </p:nvGrpSpPr>
        <p:grpSpPr>
          <a:xfrm>
            <a:off x="5757913" y="3227047"/>
            <a:ext cx="388544" cy="347927"/>
            <a:chOff x="5757913" y="3227047"/>
            <a:chExt cx="388544" cy="347927"/>
          </a:xfrm>
        </p:grpSpPr>
        <p:sp>
          <p:nvSpPr>
            <p:cNvPr id="5720" name="Google Shape;5720;p61"/>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1"/>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2" name="Google Shape;5722;p61"/>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1"/>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1"/>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1"/>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1"/>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1"/>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1"/>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1"/>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1"/>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8" name="Google Shape;5738;p61"/>
          <p:cNvGrpSpPr/>
          <p:nvPr/>
        </p:nvGrpSpPr>
        <p:grpSpPr>
          <a:xfrm>
            <a:off x="7414946" y="3220873"/>
            <a:ext cx="360091" cy="360117"/>
            <a:chOff x="7414946" y="3220873"/>
            <a:chExt cx="360091" cy="360117"/>
          </a:xfrm>
        </p:grpSpPr>
        <p:sp>
          <p:nvSpPr>
            <p:cNvPr id="5739" name="Google Shape;5739;p61"/>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1"/>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1"/>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1"/>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1"/>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1"/>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61"/>
          <p:cNvGrpSpPr/>
          <p:nvPr/>
        </p:nvGrpSpPr>
        <p:grpSpPr>
          <a:xfrm>
            <a:off x="8027227" y="3215041"/>
            <a:ext cx="231829" cy="371782"/>
            <a:chOff x="8027227" y="3215041"/>
            <a:chExt cx="231829" cy="371782"/>
          </a:xfrm>
        </p:grpSpPr>
        <p:sp>
          <p:nvSpPr>
            <p:cNvPr id="5751" name="Google Shape;5751;p61"/>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1"/>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1"/>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1"/>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1"/>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1"/>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1"/>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1"/>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1"/>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1"/>
          <p:cNvGrpSpPr/>
          <p:nvPr/>
        </p:nvGrpSpPr>
        <p:grpSpPr>
          <a:xfrm>
            <a:off x="4093603" y="4146138"/>
            <a:ext cx="395638" cy="420544"/>
            <a:chOff x="4093603" y="4146138"/>
            <a:chExt cx="395638" cy="420544"/>
          </a:xfrm>
        </p:grpSpPr>
        <p:sp>
          <p:nvSpPr>
            <p:cNvPr id="5762" name="Google Shape;5762;p61"/>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1"/>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1"/>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1"/>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1"/>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1"/>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1"/>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1"/>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1"/>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1"/>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1"/>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1"/>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1"/>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1"/>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61"/>
          <p:cNvGrpSpPr/>
          <p:nvPr/>
        </p:nvGrpSpPr>
        <p:grpSpPr>
          <a:xfrm>
            <a:off x="4644406" y="4162322"/>
            <a:ext cx="392065" cy="387887"/>
            <a:chOff x="4644406" y="4162322"/>
            <a:chExt cx="392065" cy="387887"/>
          </a:xfrm>
        </p:grpSpPr>
        <p:sp>
          <p:nvSpPr>
            <p:cNvPr id="5780" name="Google Shape;5780;p61"/>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1"/>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1"/>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1"/>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1"/>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61"/>
          <p:cNvGrpSpPr/>
          <p:nvPr/>
        </p:nvGrpSpPr>
        <p:grpSpPr>
          <a:xfrm>
            <a:off x="5728383" y="4221698"/>
            <a:ext cx="417128" cy="269162"/>
            <a:chOff x="5728383" y="4221698"/>
            <a:chExt cx="417128" cy="269162"/>
          </a:xfrm>
        </p:grpSpPr>
        <p:sp>
          <p:nvSpPr>
            <p:cNvPr id="5787" name="Google Shape;5787;p61"/>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1"/>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1"/>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1"/>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1"/>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1"/>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1"/>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61"/>
          <p:cNvGrpSpPr/>
          <p:nvPr/>
        </p:nvGrpSpPr>
        <p:grpSpPr>
          <a:xfrm>
            <a:off x="834210" y="3696905"/>
            <a:ext cx="371782" cy="342751"/>
            <a:chOff x="834210" y="3696905"/>
            <a:chExt cx="371782" cy="342751"/>
          </a:xfrm>
        </p:grpSpPr>
        <p:sp>
          <p:nvSpPr>
            <p:cNvPr id="5800" name="Google Shape;5800;p61"/>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1"/>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1"/>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1"/>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1"/>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1"/>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1"/>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1"/>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1"/>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1"/>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1"/>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1"/>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61"/>
          <p:cNvGrpSpPr/>
          <p:nvPr/>
        </p:nvGrpSpPr>
        <p:grpSpPr>
          <a:xfrm>
            <a:off x="1359398" y="3682271"/>
            <a:ext cx="395296" cy="371966"/>
            <a:chOff x="1359398" y="3682271"/>
            <a:chExt cx="395296" cy="371966"/>
          </a:xfrm>
        </p:grpSpPr>
        <p:sp>
          <p:nvSpPr>
            <p:cNvPr id="5813" name="Google Shape;5813;p61"/>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1"/>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1"/>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1"/>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1"/>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1"/>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1"/>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61"/>
          <p:cNvGrpSpPr/>
          <p:nvPr/>
        </p:nvGrpSpPr>
        <p:grpSpPr>
          <a:xfrm>
            <a:off x="1908099" y="3682271"/>
            <a:ext cx="395296" cy="371966"/>
            <a:chOff x="1908099" y="3682271"/>
            <a:chExt cx="395296" cy="371966"/>
          </a:xfrm>
        </p:grpSpPr>
        <p:sp>
          <p:nvSpPr>
            <p:cNvPr id="5821" name="Google Shape;5821;p61"/>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1"/>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1"/>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1"/>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1"/>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1"/>
          <p:cNvGrpSpPr/>
          <p:nvPr/>
        </p:nvGrpSpPr>
        <p:grpSpPr>
          <a:xfrm>
            <a:off x="2456800" y="3682271"/>
            <a:ext cx="395270" cy="371966"/>
            <a:chOff x="2456800" y="3682271"/>
            <a:chExt cx="395270" cy="371966"/>
          </a:xfrm>
        </p:grpSpPr>
        <p:sp>
          <p:nvSpPr>
            <p:cNvPr id="5829" name="Google Shape;5829;p61"/>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1"/>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1"/>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1"/>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1"/>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1"/>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1"/>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1"/>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61"/>
          <p:cNvGrpSpPr/>
          <p:nvPr/>
        </p:nvGrpSpPr>
        <p:grpSpPr>
          <a:xfrm>
            <a:off x="3014250" y="3682271"/>
            <a:ext cx="391092" cy="371940"/>
            <a:chOff x="3014250" y="3682271"/>
            <a:chExt cx="391092" cy="371940"/>
          </a:xfrm>
        </p:grpSpPr>
        <p:sp>
          <p:nvSpPr>
            <p:cNvPr id="5839" name="Google Shape;5839;p61"/>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1"/>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1"/>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61"/>
          <p:cNvGrpSpPr/>
          <p:nvPr/>
        </p:nvGrpSpPr>
        <p:grpSpPr>
          <a:xfrm>
            <a:off x="3569125" y="3702947"/>
            <a:ext cx="388728" cy="330692"/>
            <a:chOff x="3569125" y="3702947"/>
            <a:chExt cx="388728" cy="330692"/>
          </a:xfrm>
        </p:grpSpPr>
        <p:sp>
          <p:nvSpPr>
            <p:cNvPr id="5843" name="Google Shape;5843;p61"/>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1"/>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1"/>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61"/>
          <p:cNvGrpSpPr/>
          <p:nvPr/>
        </p:nvGrpSpPr>
        <p:grpSpPr>
          <a:xfrm>
            <a:off x="4111994" y="3682455"/>
            <a:ext cx="387992" cy="371625"/>
            <a:chOff x="4111994" y="3682455"/>
            <a:chExt cx="387992" cy="371625"/>
          </a:xfrm>
        </p:grpSpPr>
        <p:sp>
          <p:nvSpPr>
            <p:cNvPr id="5848" name="Google Shape;5848;p61"/>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61"/>
          <p:cNvGrpSpPr/>
          <p:nvPr/>
        </p:nvGrpSpPr>
        <p:grpSpPr>
          <a:xfrm>
            <a:off x="4674908" y="3682271"/>
            <a:ext cx="371966" cy="371966"/>
            <a:chOff x="4674908" y="3682271"/>
            <a:chExt cx="371966" cy="371966"/>
          </a:xfrm>
        </p:grpSpPr>
        <p:sp>
          <p:nvSpPr>
            <p:cNvPr id="5851" name="Google Shape;5851;p61"/>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1"/>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1"/>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1"/>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1"/>
          <p:cNvGrpSpPr/>
          <p:nvPr/>
        </p:nvGrpSpPr>
        <p:grpSpPr>
          <a:xfrm>
            <a:off x="5223609" y="3731112"/>
            <a:ext cx="371782" cy="274285"/>
            <a:chOff x="5223609" y="3731112"/>
            <a:chExt cx="371782" cy="274285"/>
          </a:xfrm>
        </p:grpSpPr>
        <p:sp>
          <p:nvSpPr>
            <p:cNvPr id="5856" name="Google Shape;5856;p61"/>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1"/>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8" name="Google Shape;5858;p61"/>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9" name="Google Shape;5859;p61"/>
          <p:cNvGrpSpPr/>
          <p:nvPr/>
        </p:nvGrpSpPr>
        <p:grpSpPr>
          <a:xfrm>
            <a:off x="6319908" y="3696721"/>
            <a:ext cx="373963" cy="343119"/>
            <a:chOff x="6319908" y="3696721"/>
            <a:chExt cx="373963" cy="343119"/>
          </a:xfrm>
        </p:grpSpPr>
        <p:sp>
          <p:nvSpPr>
            <p:cNvPr id="5860" name="Google Shape;5860;p61"/>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1"/>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1"/>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1"/>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1"/>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1"/>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1"/>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1"/>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1"/>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1"/>
          <p:cNvGrpSpPr/>
          <p:nvPr/>
        </p:nvGrpSpPr>
        <p:grpSpPr>
          <a:xfrm>
            <a:off x="6871342" y="3740044"/>
            <a:ext cx="371966" cy="256420"/>
            <a:chOff x="6871342" y="3740044"/>
            <a:chExt cx="371966" cy="256420"/>
          </a:xfrm>
        </p:grpSpPr>
        <p:sp>
          <p:nvSpPr>
            <p:cNvPr id="5870" name="Google Shape;5870;p61"/>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1"/>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1"/>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1"/>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1"/>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1"/>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1"/>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1"/>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1"/>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1"/>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1"/>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1"/>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61"/>
          <p:cNvGrpSpPr/>
          <p:nvPr/>
        </p:nvGrpSpPr>
        <p:grpSpPr>
          <a:xfrm>
            <a:off x="7402362" y="3681535"/>
            <a:ext cx="402757" cy="372728"/>
            <a:chOff x="7402362" y="3681535"/>
            <a:chExt cx="402757" cy="372728"/>
          </a:xfrm>
        </p:grpSpPr>
        <p:sp>
          <p:nvSpPr>
            <p:cNvPr id="5883" name="Google Shape;5883;p61"/>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1"/>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1"/>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1"/>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1"/>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1"/>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1"/>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1"/>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1"/>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1"/>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1"/>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1"/>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1"/>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1"/>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1"/>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1"/>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1"/>
          <p:cNvGrpSpPr/>
          <p:nvPr/>
        </p:nvGrpSpPr>
        <p:grpSpPr>
          <a:xfrm>
            <a:off x="7960705" y="3736235"/>
            <a:ext cx="378902" cy="264065"/>
            <a:chOff x="7960705" y="3736235"/>
            <a:chExt cx="378902" cy="264065"/>
          </a:xfrm>
        </p:grpSpPr>
        <p:sp>
          <p:nvSpPr>
            <p:cNvPr id="5900" name="Google Shape;5900;p61"/>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1"/>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1"/>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1"/>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1"/>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1"/>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1"/>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1"/>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1"/>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1"/>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1"/>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1"/>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1"/>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1"/>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61"/>
          <p:cNvGrpSpPr/>
          <p:nvPr/>
        </p:nvGrpSpPr>
        <p:grpSpPr>
          <a:xfrm>
            <a:off x="6400828" y="4162270"/>
            <a:ext cx="166200" cy="388019"/>
            <a:chOff x="6400828" y="4162270"/>
            <a:chExt cx="166200" cy="388019"/>
          </a:xfrm>
        </p:grpSpPr>
        <p:sp>
          <p:nvSpPr>
            <p:cNvPr id="5915" name="Google Shape;5915;p61"/>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1"/>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1"/>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1"/>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1"/>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1"/>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1"/>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61"/>
          <p:cNvGrpSpPr/>
          <p:nvPr/>
        </p:nvGrpSpPr>
        <p:grpSpPr>
          <a:xfrm>
            <a:off x="6919815" y="4162270"/>
            <a:ext cx="225260" cy="388019"/>
            <a:chOff x="6919815" y="4162270"/>
            <a:chExt cx="225260" cy="388019"/>
          </a:xfrm>
        </p:grpSpPr>
        <p:sp>
          <p:nvSpPr>
            <p:cNvPr id="5923" name="Google Shape;5923;p61"/>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1"/>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1"/>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1"/>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1"/>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1"/>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1"/>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1"/>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61"/>
          <p:cNvGrpSpPr/>
          <p:nvPr/>
        </p:nvGrpSpPr>
        <p:grpSpPr>
          <a:xfrm>
            <a:off x="7385600" y="4177035"/>
            <a:ext cx="388728" cy="358383"/>
            <a:chOff x="7385600" y="4177035"/>
            <a:chExt cx="388728" cy="358383"/>
          </a:xfrm>
        </p:grpSpPr>
        <p:sp>
          <p:nvSpPr>
            <p:cNvPr id="5932" name="Google Shape;5932;p61"/>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1"/>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1"/>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1"/>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1"/>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1"/>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1"/>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61"/>
          <p:cNvGrpSpPr/>
          <p:nvPr/>
        </p:nvGrpSpPr>
        <p:grpSpPr>
          <a:xfrm>
            <a:off x="3625085" y="3259862"/>
            <a:ext cx="369207" cy="258259"/>
            <a:chOff x="3625085" y="3259862"/>
            <a:chExt cx="369207" cy="258259"/>
          </a:xfrm>
        </p:grpSpPr>
        <p:sp>
          <p:nvSpPr>
            <p:cNvPr id="5940" name="Google Shape;5940;p61"/>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1"/>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1"/>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1"/>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1"/>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1"/>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1"/>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1"/>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1"/>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1"/>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1"/>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1"/>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1"/>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61"/>
          <p:cNvGrpSpPr/>
          <p:nvPr/>
        </p:nvGrpSpPr>
        <p:grpSpPr>
          <a:xfrm>
            <a:off x="6317360" y="3276808"/>
            <a:ext cx="363217" cy="248590"/>
            <a:chOff x="6317360" y="3276808"/>
            <a:chExt cx="363217" cy="248590"/>
          </a:xfrm>
        </p:grpSpPr>
        <p:sp>
          <p:nvSpPr>
            <p:cNvPr id="5954" name="Google Shape;5954;p61"/>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1"/>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1"/>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1"/>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1"/>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1"/>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1"/>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1"/>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1"/>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1"/>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1"/>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1"/>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1"/>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1"/>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1"/>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1"/>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1"/>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1"/>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1"/>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1"/>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1"/>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1"/>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1"/>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1"/>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1"/>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1"/>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1"/>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61"/>
          <p:cNvGrpSpPr/>
          <p:nvPr/>
        </p:nvGrpSpPr>
        <p:grpSpPr>
          <a:xfrm>
            <a:off x="5084391" y="4183682"/>
            <a:ext cx="504064" cy="325595"/>
            <a:chOff x="5084391" y="4183682"/>
            <a:chExt cx="504064" cy="325595"/>
          </a:xfrm>
        </p:grpSpPr>
        <p:sp>
          <p:nvSpPr>
            <p:cNvPr id="5982" name="Google Shape;5982;p61"/>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1"/>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1"/>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1"/>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1"/>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1"/>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1"/>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1"/>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1"/>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1"/>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1"/>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1"/>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1"/>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1"/>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1"/>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1"/>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1"/>
          <p:cNvGrpSpPr/>
          <p:nvPr/>
        </p:nvGrpSpPr>
        <p:grpSpPr>
          <a:xfrm>
            <a:off x="7947595" y="2347996"/>
            <a:ext cx="379795" cy="267165"/>
            <a:chOff x="7947595" y="2347996"/>
            <a:chExt cx="379795" cy="267165"/>
          </a:xfrm>
        </p:grpSpPr>
        <p:sp>
          <p:nvSpPr>
            <p:cNvPr id="5999" name="Google Shape;5999;p61"/>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1"/>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1"/>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1"/>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1"/>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1"/>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1"/>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1"/>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1"/>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61"/>
          <p:cNvGrpSpPr/>
          <p:nvPr/>
        </p:nvGrpSpPr>
        <p:grpSpPr>
          <a:xfrm>
            <a:off x="6400644" y="2310269"/>
            <a:ext cx="275362" cy="338784"/>
            <a:chOff x="6400644" y="2310269"/>
            <a:chExt cx="275362" cy="338784"/>
          </a:xfrm>
        </p:grpSpPr>
        <p:sp>
          <p:nvSpPr>
            <p:cNvPr id="6009" name="Google Shape;6009;p61"/>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1"/>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1"/>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1"/>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1"/>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1"/>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1"/>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1"/>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1"/>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1"/>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1"/>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1"/>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1"/>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61"/>
          <p:cNvGrpSpPr/>
          <p:nvPr/>
        </p:nvGrpSpPr>
        <p:grpSpPr>
          <a:xfrm>
            <a:off x="1342268" y="4161009"/>
            <a:ext cx="359565" cy="358094"/>
            <a:chOff x="1342268" y="4161009"/>
            <a:chExt cx="359565" cy="358094"/>
          </a:xfrm>
        </p:grpSpPr>
        <p:sp>
          <p:nvSpPr>
            <p:cNvPr id="6023" name="Google Shape;6023;p61"/>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1"/>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1"/>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1"/>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1"/>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1"/>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61"/>
          <p:cNvGrpSpPr/>
          <p:nvPr/>
        </p:nvGrpSpPr>
        <p:grpSpPr>
          <a:xfrm>
            <a:off x="1913012" y="2764940"/>
            <a:ext cx="417523" cy="374252"/>
            <a:chOff x="1913012" y="2764940"/>
            <a:chExt cx="417523" cy="374252"/>
          </a:xfrm>
        </p:grpSpPr>
        <p:sp>
          <p:nvSpPr>
            <p:cNvPr id="6033" name="Google Shape;6033;p61"/>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1"/>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1"/>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1"/>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1"/>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61"/>
          <p:cNvGrpSpPr/>
          <p:nvPr/>
        </p:nvGrpSpPr>
        <p:grpSpPr>
          <a:xfrm>
            <a:off x="830742" y="2763601"/>
            <a:ext cx="384734" cy="381556"/>
            <a:chOff x="830742" y="2763601"/>
            <a:chExt cx="384734" cy="381556"/>
          </a:xfrm>
        </p:grpSpPr>
        <p:sp>
          <p:nvSpPr>
            <p:cNvPr id="6046" name="Google Shape;6046;p61"/>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1"/>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1"/>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1"/>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1"/>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1"/>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1"/>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1"/>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1"/>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1"/>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1"/>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1"/>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1"/>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1"/>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1"/>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1"/>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1"/>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1"/>
          <p:cNvGrpSpPr/>
          <p:nvPr/>
        </p:nvGrpSpPr>
        <p:grpSpPr>
          <a:xfrm>
            <a:off x="3007498" y="4183419"/>
            <a:ext cx="375434" cy="329667"/>
            <a:chOff x="3007498" y="4183419"/>
            <a:chExt cx="375434" cy="329667"/>
          </a:xfrm>
        </p:grpSpPr>
        <p:sp>
          <p:nvSpPr>
            <p:cNvPr id="6068" name="Google Shape;6068;p61"/>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1"/>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1"/>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1"/>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1"/>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1"/>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1"/>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1"/>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1"/>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1"/>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1"/>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1"/>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1"/>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1"/>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1"/>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1"/>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61"/>
          <p:cNvGrpSpPr/>
          <p:nvPr/>
        </p:nvGrpSpPr>
        <p:grpSpPr>
          <a:xfrm>
            <a:off x="6919276" y="2766990"/>
            <a:ext cx="274550" cy="354728"/>
            <a:chOff x="7606826" y="2419290"/>
            <a:chExt cx="274550" cy="354728"/>
          </a:xfrm>
        </p:grpSpPr>
        <p:sp>
          <p:nvSpPr>
            <p:cNvPr id="6089" name="Google Shape;6089;p6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61"/>
          <p:cNvGrpSpPr/>
          <p:nvPr/>
        </p:nvGrpSpPr>
        <p:grpSpPr>
          <a:xfrm>
            <a:off x="7550168" y="2777003"/>
            <a:ext cx="263316" cy="354728"/>
            <a:chOff x="8062968" y="2419290"/>
            <a:chExt cx="263316" cy="354728"/>
          </a:xfrm>
        </p:grpSpPr>
        <p:sp>
          <p:nvSpPr>
            <p:cNvPr id="6105" name="Google Shape;6105;p6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5" name="Shape 6125"/>
        <p:cNvGrpSpPr/>
        <p:nvPr/>
      </p:nvGrpSpPr>
      <p:grpSpPr>
        <a:xfrm>
          <a:off x="0" y="0"/>
          <a:ext cx="0" cy="0"/>
          <a:chOff x="0" y="0"/>
          <a:chExt cx="0" cy="0"/>
        </a:xfrm>
      </p:grpSpPr>
      <p:sp>
        <p:nvSpPr>
          <p:cNvPr id="6126" name="Google Shape;6126;p62"/>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127" name="Google Shape;6127;p62"/>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128" name="Google Shape;6128;p62"/>
          <p:cNvGrpSpPr/>
          <p:nvPr/>
        </p:nvGrpSpPr>
        <p:grpSpPr>
          <a:xfrm>
            <a:off x="7075663" y="2444129"/>
            <a:ext cx="362163" cy="347098"/>
            <a:chOff x="7075663" y="2444129"/>
            <a:chExt cx="362163" cy="347098"/>
          </a:xfrm>
        </p:grpSpPr>
        <p:sp>
          <p:nvSpPr>
            <p:cNvPr id="6129" name="Google Shape;6129;p62"/>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2"/>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2"/>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2"/>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2"/>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62"/>
          <p:cNvGrpSpPr/>
          <p:nvPr/>
        </p:nvGrpSpPr>
        <p:grpSpPr>
          <a:xfrm>
            <a:off x="6638175" y="2436584"/>
            <a:ext cx="372197" cy="362163"/>
            <a:chOff x="6638175" y="2436584"/>
            <a:chExt cx="372197" cy="362163"/>
          </a:xfrm>
        </p:grpSpPr>
        <p:sp>
          <p:nvSpPr>
            <p:cNvPr id="6138" name="Google Shape;6138;p62"/>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2"/>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2"/>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2"/>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2"/>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2"/>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2"/>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2"/>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2"/>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2"/>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62"/>
          <p:cNvGrpSpPr/>
          <p:nvPr/>
        </p:nvGrpSpPr>
        <p:grpSpPr>
          <a:xfrm>
            <a:off x="6192906" y="2439440"/>
            <a:ext cx="371699" cy="356084"/>
            <a:chOff x="6192906" y="2439440"/>
            <a:chExt cx="371699" cy="356084"/>
          </a:xfrm>
        </p:grpSpPr>
        <p:sp>
          <p:nvSpPr>
            <p:cNvPr id="6152" name="Google Shape;6152;p62"/>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2"/>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2"/>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2"/>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2"/>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2"/>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2"/>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62"/>
          <p:cNvGrpSpPr/>
          <p:nvPr/>
        </p:nvGrpSpPr>
        <p:grpSpPr>
          <a:xfrm>
            <a:off x="5762467" y="2436584"/>
            <a:ext cx="362163" cy="362163"/>
            <a:chOff x="5762467" y="2436584"/>
            <a:chExt cx="362163" cy="362163"/>
          </a:xfrm>
        </p:grpSpPr>
        <p:sp>
          <p:nvSpPr>
            <p:cNvPr id="6166" name="Google Shape;6166;p62"/>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2"/>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2"/>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2"/>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2"/>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2"/>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2"/>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2"/>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62"/>
          <p:cNvGrpSpPr/>
          <p:nvPr/>
        </p:nvGrpSpPr>
        <p:grpSpPr>
          <a:xfrm>
            <a:off x="5323721" y="2437029"/>
            <a:ext cx="362922" cy="361219"/>
            <a:chOff x="5323721" y="2437029"/>
            <a:chExt cx="362922" cy="361219"/>
          </a:xfrm>
        </p:grpSpPr>
        <p:sp>
          <p:nvSpPr>
            <p:cNvPr id="6192" name="Google Shape;6192;p62"/>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2"/>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2"/>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2"/>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2"/>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2"/>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2"/>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2"/>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2"/>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62"/>
          <p:cNvGrpSpPr/>
          <p:nvPr/>
        </p:nvGrpSpPr>
        <p:grpSpPr>
          <a:xfrm>
            <a:off x="4875937" y="2468731"/>
            <a:ext cx="407122" cy="315448"/>
            <a:chOff x="4875937" y="2468731"/>
            <a:chExt cx="407122" cy="315448"/>
          </a:xfrm>
        </p:grpSpPr>
        <p:sp>
          <p:nvSpPr>
            <p:cNvPr id="6210" name="Google Shape;6210;p62"/>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2"/>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2"/>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2"/>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2"/>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2"/>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2"/>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2"/>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2"/>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9" name="Google Shape;6229;p62"/>
          <p:cNvGrpSpPr/>
          <p:nvPr/>
        </p:nvGrpSpPr>
        <p:grpSpPr>
          <a:xfrm>
            <a:off x="4893282" y="3804774"/>
            <a:ext cx="242114" cy="362163"/>
            <a:chOff x="4893282" y="3804774"/>
            <a:chExt cx="242114" cy="362163"/>
          </a:xfrm>
        </p:grpSpPr>
        <p:sp>
          <p:nvSpPr>
            <p:cNvPr id="6230" name="Google Shape;6230;p62"/>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2"/>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2"/>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2"/>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2"/>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2"/>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2"/>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2"/>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2"/>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2"/>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2"/>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62"/>
          <p:cNvGrpSpPr/>
          <p:nvPr/>
        </p:nvGrpSpPr>
        <p:grpSpPr>
          <a:xfrm>
            <a:off x="6248162" y="3804774"/>
            <a:ext cx="231058" cy="362425"/>
            <a:chOff x="6248162" y="3804774"/>
            <a:chExt cx="231058" cy="362425"/>
          </a:xfrm>
        </p:grpSpPr>
        <p:sp>
          <p:nvSpPr>
            <p:cNvPr id="6257" name="Google Shape;6257;p62"/>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2"/>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2"/>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2"/>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62"/>
          <p:cNvGrpSpPr/>
          <p:nvPr/>
        </p:nvGrpSpPr>
        <p:grpSpPr>
          <a:xfrm>
            <a:off x="5346568" y="3804774"/>
            <a:ext cx="233337" cy="362163"/>
            <a:chOff x="5346568" y="3804774"/>
            <a:chExt cx="233337" cy="362163"/>
          </a:xfrm>
        </p:grpSpPr>
        <p:sp>
          <p:nvSpPr>
            <p:cNvPr id="6262" name="Google Shape;6262;p62"/>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2"/>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2"/>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2"/>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2"/>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2"/>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2"/>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2"/>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2"/>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2"/>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2"/>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2"/>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2"/>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2"/>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2"/>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2"/>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62"/>
          <p:cNvGrpSpPr/>
          <p:nvPr/>
        </p:nvGrpSpPr>
        <p:grpSpPr>
          <a:xfrm>
            <a:off x="6704985" y="3805141"/>
            <a:ext cx="209967" cy="361639"/>
            <a:chOff x="6704985" y="3805141"/>
            <a:chExt cx="209967" cy="361639"/>
          </a:xfrm>
        </p:grpSpPr>
        <p:sp>
          <p:nvSpPr>
            <p:cNvPr id="6282" name="Google Shape;6282;p62"/>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2"/>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2"/>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2"/>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2"/>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2"/>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2"/>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2"/>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2"/>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2"/>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2"/>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2"/>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62"/>
          <p:cNvGrpSpPr/>
          <p:nvPr/>
        </p:nvGrpSpPr>
        <p:grpSpPr>
          <a:xfrm>
            <a:off x="7513884" y="2448269"/>
            <a:ext cx="363184" cy="338792"/>
            <a:chOff x="7513884" y="2448269"/>
            <a:chExt cx="363184" cy="338792"/>
          </a:xfrm>
        </p:grpSpPr>
        <p:sp>
          <p:nvSpPr>
            <p:cNvPr id="6295" name="Google Shape;6295;p62"/>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2"/>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2"/>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2"/>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2"/>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2"/>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62"/>
          <p:cNvGrpSpPr/>
          <p:nvPr/>
        </p:nvGrpSpPr>
        <p:grpSpPr>
          <a:xfrm>
            <a:off x="5777767" y="3804826"/>
            <a:ext cx="258699" cy="362136"/>
            <a:chOff x="5777767" y="3804826"/>
            <a:chExt cx="258699" cy="362136"/>
          </a:xfrm>
        </p:grpSpPr>
        <p:sp>
          <p:nvSpPr>
            <p:cNvPr id="6302" name="Google Shape;6302;p62"/>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2"/>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2"/>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62"/>
          <p:cNvGrpSpPr/>
          <p:nvPr/>
        </p:nvGrpSpPr>
        <p:grpSpPr>
          <a:xfrm>
            <a:off x="7953101" y="2436584"/>
            <a:ext cx="361691" cy="362163"/>
            <a:chOff x="7953101" y="2436584"/>
            <a:chExt cx="361691" cy="362163"/>
          </a:xfrm>
        </p:grpSpPr>
        <p:sp>
          <p:nvSpPr>
            <p:cNvPr id="6306" name="Google Shape;6306;p62"/>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2"/>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2"/>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2"/>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2"/>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2"/>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2"/>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2"/>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2"/>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62"/>
          <p:cNvGrpSpPr/>
          <p:nvPr/>
        </p:nvGrpSpPr>
        <p:grpSpPr>
          <a:xfrm>
            <a:off x="4859353" y="3355130"/>
            <a:ext cx="373481" cy="362267"/>
            <a:chOff x="4859353" y="3355130"/>
            <a:chExt cx="373481" cy="362267"/>
          </a:xfrm>
        </p:grpSpPr>
        <p:sp>
          <p:nvSpPr>
            <p:cNvPr id="6316" name="Google Shape;6316;p62"/>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2"/>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2"/>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2"/>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2"/>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2"/>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2"/>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2"/>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2"/>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2"/>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2"/>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2"/>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2"/>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2"/>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62"/>
          <p:cNvGrpSpPr/>
          <p:nvPr/>
        </p:nvGrpSpPr>
        <p:grpSpPr>
          <a:xfrm>
            <a:off x="6637678" y="1500982"/>
            <a:ext cx="378721" cy="362005"/>
            <a:chOff x="6637678" y="1500982"/>
            <a:chExt cx="378721" cy="362005"/>
          </a:xfrm>
        </p:grpSpPr>
        <p:sp>
          <p:nvSpPr>
            <p:cNvPr id="6331" name="Google Shape;6331;p62"/>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2"/>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2"/>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2"/>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2"/>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2"/>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2"/>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2"/>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2"/>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2"/>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2"/>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2"/>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2"/>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2"/>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2"/>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2"/>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62"/>
          <p:cNvGrpSpPr/>
          <p:nvPr/>
        </p:nvGrpSpPr>
        <p:grpSpPr>
          <a:xfrm>
            <a:off x="5827993" y="3355496"/>
            <a:ext cx="223041" cy="362163"/>
            <a:chOff x="5827993" y="3355496"/>
            <a:chExt cx="223041" cy="362163"/>
          </a:xfrm>
        </p:grpSpPr>
        <p:sp>
          <p:nvSpPr>
            <p:cNvPr id="6348" name="Google Shape;6348;p62"/>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2"/>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2"/>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2"/>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2"/>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2"/>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2"/>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2"/>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2"/>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2"/>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2"/>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2"/>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2"/>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2"/>
          <p:cNvGrpSpPr/>
          <p:nvPr/>
        </p:nvGrpSpPr>
        <p:grpSpPr>
          <a:xfrm>
            <a:off x="7528713" y="1500641"/>
            <a:ext cx="370520" cy="361586"/>
            <a:chOff x="7528713" y="1500641"/>
            <a:chExt cx="370520" cy="361586"/>
          </a:xfrm>
        </p:grpSpPr>
        <p:sp>
          <p:nvSpPr>
            <p:cNvPr id="6364" name="Google Shape;6364;p62"/>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2"/>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2"/>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2"/>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2"/>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62"/>
          <p:cNvGrpSpPr/>
          <p:nvPr/>
        </p:nvGrpSpPr>
        <p:grpSpPr>
          <a:xfrm>
            <a:off x="5317198" y="3355496"/>
            <a:ext cx="367429" cy="362163"/>
            <a:chOff x="5317198" y="3355496"/>
            <a:chExt cx="367429" cy="362163"/>
          </a:xfrm>
        </p:grpSpPr>
        <p:sp>
          <p:nvSpPr>
            <p:cNvPr id="6372" name="Google Shape;6372;p62"/>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2"/>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2"/>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2"/>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2"/>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2"/>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2"/>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2"/>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2"/>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2"/>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2"/>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2"/>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2"/>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2"/>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2"/>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2"/>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62"/>
          <p:cNvGrpSpPr/>
          <p:nvPr/>
        </p:nvGrpSpPr>
        <p:grpSpPr>
          <a:xfrm>
            <a:off x="5302971" y="1500563"/>
            <a:ext cx="383175" cy="362241"/>
            <a:chOff x="5302971" y="1500563"/>
            <a:chExt cx="383175" cy="362241"/>
          </a:xfrm>
        </p:grpSpPr>
        <p:sp>
          <p:nvSpPr>
            <p:cNvPr id="6389" name="Google Shape;6389;p62"/>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2"/>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62"/>
          <p:cNvGrpSpPr/>
          <p:nvPr/>
        </p:nvGrpSpPr>
        <p:grpSpPr>
          <a:xfrm>
            <a:off x="6202705" y="1525453"/>
            <a:ext cx="364180" cy="312461"/>
            <a:chOff x="6202705" y="1525453"/>
            <a:chExt cx="364180" cy="312461"/>
          </a:xfrm>
        </p:grpSpPr>
        <p:sp>
          <p:nvSpPr>
            <p:cNvPr id="6392" name="Google Shape;6392;p62"/>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2"/>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2"/>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2"/>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2"/>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2"/>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2"/>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62"/>
          <p:cNvGrpSpPr/>
          <p:nvPr/>
        </p:nvGrpSpPr>
        <p:grpSpPr>
          <a:xfrm>
            <a:off x="7087217" y="1503602"/>
            <a:ext cx="362398" cy="356163"/>
            <a:chOff x="7087217" y="1503602"/>
            <a:chExt cx="362398" cy="356163"/>
          </a:xfrm>
        </p:grpSpPr>
        <p:sp>
          <p:nvSpPr>
            <p:cNvPr id="6400" name="Google Shape;6400;p62"/>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2"/>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2"/>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2"/>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2"/>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2"/>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2"/>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2"/>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2"/>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2"/>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2"/>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2"/>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2"/>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2"/>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2"/>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2"/>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2"/>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2"/>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2"/>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2"/>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2"/>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2"/>
          <p:cNvGrpSpPr/>
          <p:nvPr/>
        </p:nvGrpSpPr>
        <p:grpSpPr>
          <a:xfrm>
            <a:off x="7968952" y="1500877"/>
            <a:ext cx="378747" cy="361455"/>
            <a:chOff x="7968952" y="1500877"/>
            <a:chExt cx="378747" cy="361455"/>
          </a:xfrm>
        </p:grpSpPr>
        <p:sp>
          <p:nvSpPr>
            <p:cNvPr id="6422" name="Google Shape;6422;p62"/>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2"/>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2"/>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2"/>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2"/>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2"/>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2"/>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2"/>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2"/>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2"/>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2"/>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2"/>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2"/>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2"/>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2"/>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62"/>
          <p:cNvGrpSpPr/>
          <p:nvPr/>
        </p:nvGrpSpPr>
        <p:grpSpPr>
          <a:xfrm>
            <a:off x="5761445" y="1541723"/>
            <a:ext cx="362163" cy="279737"/>
            <a:chOff x="5761445" y="1541723"/>
            <a:chExt cx="362163" cy="279737"/>
          </a:xfrm>
        </p:grpSpPr>
        <p:sp>
          <p:nvSpPr>
            <p:cNvPr id="6438" name="Google Shape;6438;p62"/>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2"/>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2"/>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2"/>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2"/>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2"/>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4" name="Google Shape;6444;p62"/>
          <p:cNvGrpSpPr/>
          <p:nvPr/>
        </p:nvGrpSpPr>
        <p:grpSpPr>
          <a:xfrm>
            <a:off x="6204958" y="3355575"/>
            <a:ext cx="358390" cy="362320"/>
            <a:chOff x="6204958" y="3355575"/>
            <a:chExt cx="358390" cy="362320"/>
          </a:xfrm>
        </p:grpSpPr>
        <p:sp>
          <p:nvSpPr>
            <p:cNvPr id="6445" name="Google Shape;6445;p62"/>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2"/>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2"/>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2"/>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2"/>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2"/>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2"/>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2"/>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2"/>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2"/>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2"/>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2"/>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2"/>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2"/>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2"/>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2"/>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2"/>
          <p:cNvGrpSpPr/>
          <p:nvPr/>
        </p:nvGrpSpPr>
        <p:grpSpPr>
          <a:xfrm>
            <a:off x="4939970" y="1499855"/>
            <a:ext cx="242979" cy="362660"/>
            <a:chOff x="4939970" y="1499855"/>
            <a:chExt cx="242979" cy="362660"/>
          </a:xfrm>
        </p:grpSpPr>
        <p:sp>
          <p:nvSpPr>
            <p:cNvPr id="6462" name="Google Shape;6462;p62"/>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2"/>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2"/>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2"/>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2"/>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2"/>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62"/>
          <p:cNvGrpSpPr/>
          <p:nvPr/>
        </p:nvGrpSpPr>
        <p:grpSpPr>
          <a:xfrm>
            <a:off x="8023448" y="3355496"/>
            <a:ext cx="284322" cy="362163"/>
            <a:chOff x="8023448" y="3355496"/>
            <a:chExt cx="284322" cy="362163"/>
          </a:xfrm>
        </p:grpSpPr>
        <p:sp>
          <p:nvSpPr>
            <p:cNvPr id="6469" name="Google Shape;6469;p62"/>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2"/>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2"/>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2"/>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2"/>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2"/>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2"/>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2"/>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2"/>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62"/>
          <p:cNvGrpSpPr/>
          <p:nvPr/>
        </p:nvGrpSpPr>
        <p:grpSpPr>
          <a:xfrm>
            <a:off x="6644201" y="3355496"/>
            <a:ext cx="366695" cy="361979"/>
            <a:chOff x="6644201" y="3355496"/>
            <a:chExt cx="366695" cy="361979"/>
          </a:xfrm>
        </p:grpSpPr>
        <p:sp>
          <p:nvSpPr>
            <p:cNvPr id="6479" name="Google Shape;6479;p62"/>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2"/>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2"/>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2"/>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2"/>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2"/>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2"/>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2"/>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2"/>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2"/>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2"/>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2"/>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2"/>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2"/>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2"/>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2"/>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2"/>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2"/>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2"/>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2"/>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2"/>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2"/>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2"/>
          <p:cNvGrpSpPr/>
          <p:nvPr/>
        </p:nvGrpSpPr>
        <p:grpSpPr>
          <a:xfrm>
            <a:off x="7955145" y="2019192"/>
            <a:ext cx="365176" cy="271013"/>
            <a:chOff x="7955145" y="2019192"/>
            <a:chExt cx="365176" cy="271013"/>
          </a:xfrm>
        </p:grpSpPr>
        <p:sp>
          <p:nvSpPr>
            <p:cNvPr id="6502" name="Google Shape;6502;p62"/>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2"/>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2"/>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2"/>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2"/>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2"/>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62"/>
          <p:cNvGrpSpPr/>
          <p:nvPr/>
        </p:nvGrpSpPr>
        <p:grpSpPr>
          <a:xfrm>
            <a:off x="7518155" y="2009471"/>
            <a:ext cx="361927" cy="290270"/>
            <a:chOff x="7518155" y="2009471"/>
            <a:chExt cx="361927" cy="290270"/>
          </a:xfrm>
        </p:grpSpPr>
        <p:sp>
          <p:nvSpPr>
            <p:cNvPr id="6509" name="Google Shape;6509;p62"/>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2"/>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2"/>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2"/>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2"/>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2"/>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2"/>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2"/>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2"/>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2"/>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2"/>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2"/>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2"/>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62"/>
          <p:cNvGrpSpPr/>
          <p:nvPr/>
        </p:nvGrpSpPr>
        <p:grpSpPr>
          <a:xfrm>
            <a:off x="7079672" y="1991053"/>
            <a:ext cx="362163" cy="327264"/>
            <a:chOff x="7079672" y="1991053"/>
            <a:chExt cx="362163" cy="327264"/>
          </a:xfrm>
        </p:grpSpPr>
        <p:sp>
          <p:nvSpPr>
            <p:cNvPr id="6523" name="Google Shape;6523;p62"/>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2"/>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2"/>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2"/>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2"/>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2"/>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2"/>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2"/>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2"/>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2"/>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2"/>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2"/>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2"/>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2"/>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2"/>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2"/>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62"/>
          <p:cNvGrpSpPr/>
          <p:nvPr/>
        </p:nvGrpSpPr>
        <p:grpSpPr>
          <a:xfrm>
            <a:off x="6641188" y="2035514"/>
            <a:ext cx="361901" cy="238132"/>
            <a:chOff x="6641188" y="2035514"/>
            <a:chExt cx="361901" cy="238132"/>
          </a:xfrm>
        </p:grpSpPr>
        <p:sp>
          <p:nvSpPr>
            <p:cNvPr id="6540" name="Google Shape;6540;p62"/>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2"/>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2"/>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2"/>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2"/>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2"/>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2"/>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2"/>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2"/>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2"/>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2"/>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2"/>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2"/>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2"/>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2"/>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2"/>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2"/>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2"/>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2"/>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2"/>
          <p:cNvGrpSpPr/>
          <p:nvPr/>
        </p:nvGrpSpPr>
        <p:grpSpPr>
          <a:xfrm>
            <a:off x="6202443" y="1986677"/>
            <a:ext cx="362425" cy="335884"/>
            <a:chOff x="6202443" y="1986677"/>
            <a:chExt cx="362425" cy="335884"/>
          </a:xfrm>
        </p:grpSpPr>
        <p:sp>
          <p:nvSpPr>
            <p:cNvPr id="6560" name="Google Shape;6560;p62"/>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2"/>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2"/>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2"/>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2"/>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2"/>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2"/>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2"/>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2"/>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2"/>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2"/>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2"/>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2"/>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2"/>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2"/>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2"/>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2"/>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2"/>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2"/>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2"/>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2"/>
          <p:cNvGrpSpPr/>
          <p:nvPr/>
        </p:nvGrpSpPr>
        <p:grpSpPr>
          <a:xfrm>
            <a:off x="5764222" y="2016598"/>
            <a:ext cx="374293" cy="276069"/>
            <a:chOff x="5764222" y="2016598"/>
            <a:chExt cx="374293" cy="276069"/>
          </a:xfrm>
        </p:grpSpPr>
        <p:sp>
          <p:nvSpPr>
            <p:cNvPr id="6581" name="Google Shape;6581;p62"/>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2"/>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2"/>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2"/>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2"/>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2"/>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2"/>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2"/>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2"/>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2"/>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2"/>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62"/>
          <p:cNvGrpSpPr/>
          <p:nvPr/>
        </p:nvGrpSpPr>
        <p:grpSpPr>
          <a:xfrm>
            <a:off x="5325477" y="2016441"/>
            <a:ext cx="361927" cy="276515"/>
            <a:chOff x="5325477" y="2016441"/>
            <a:chExt cx="361927" cy="276515"/>
          </a:xfrm>
        </p:grpSpPr>
        <p:sp>
          <p:nvSpPr>
            <p:cNvPr id="6593" name="Google Shape;6593;p62"/>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2"/>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2"/>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2"/>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2"/>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2"/>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2"/>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2"/>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2"/>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2"/>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2"/>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2"/>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2"/>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2"/>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2"/>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2"/>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2"/>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2"/>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2"/>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2"/>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62"/>
          <p:cNvGrpSpPr/>
          <p:nvPr/>
        </p:nvGrpSpPr>
        <p:grpSpPr>
          <a:xfrm>
            <a:off x="4870671" y="2017200"/>
            <a:ext cx="364180" cy="274812"/>
            <a:chOff x="4870671" y="2017200"/>
            <a:chExt cx="364180" cy="274812"/>
          </a:xfrm>
        </p:grpSpPr>
        <p:sp>
          <p:nvSpPr>
            <p:cNvPr id="6614" name="Google Shape;6614;p62"/>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2"/>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2"/>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2"/>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2"/>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2"/>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2"/>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2"/>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2"/>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2"/>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2"/>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2"/>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2"/>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62"/>
          <p:cNvGrpSpPr/>
          <p:nvPr/>
        </p:nvGrpSpPr>
        <p:grpSpPr>
          <a:xfrm>
            <a:off x="7144726" y="3355496"/>
            <a:ext cx="260690" cy="362032"/>
            <a:chOff x="7144726" y="3355496"/>
            <a:chExt cx="260690" cy="362032"/>
          </a:xfrm>
        </p:grpSpPr>
        <p:sp>
          <p:nvSpPr>
            <p:cNvPr id="6628" name="Google Shape;6628;p62"/>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2"/>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2"/>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2"/>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2"/>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2"/>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62"/>
          <p:cNvGrpSpPr/>
          <p:nvPr/>
        </p:nvGrpSpPr>
        <p:grpSpPr>
          <a:xfrm>
            <a:off x="6705719" y="4278051"/>
            <a:ext cx="261712" cy="361770"/>
            <a:chOff x="6705719" y="4278051"/>
            <a:chExt cx="261712" cy="361770"/>
          </a:xfrm>
        </p:grpSpPr>
        <p:sp>
          <p:nvSpPr>
            <p:cNvPr id="6635" name="Google Shape;6635;p62"/>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2"/>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2"/>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2"/>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2"/>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2"/>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2"/>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2"/>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2"/>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2"/>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2"/>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2"/>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2"/>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2"/>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2"/>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62"/>
          <p:cNvGrpSpPr/>
          <p:nvPr/>
        </p:nvGrpSpPr>
        <p:grpSpPr>
          <a:xfrm>
            <a:off x="5750650" y="2891652"/>
            <a:ext cx="320216" cy="361403"/>
            <a:chOff x="5750650" y="2891652"/>
            <a:chExt cx="320216" cy="361403"/>
          </a:xfrm>
        </p:grpSpPr>
        <p:sp>
          <p:nvSpPr>
            <p:cNvPr id="6651" name="Google Shape;6651;p62"/>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2"/>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2"/>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2"/>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2"/>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2"/>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2"/>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2"/>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2"/>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2"/>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2"/>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2"/>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2"/>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2"/>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2"/>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62"/>
          <p:cNvGrpSpPr/>
          <p:nvPr/>
        </p:nvGrpSpPr>
        <p:grpSpPr>
          <a:xfrm>
            <a:off x="6658009" y="2891390"/>
            <a:ext cx="315972" cy="361927"/>
            <a:chOff x="6658009" y="2891390"/>
            <a:chExt cx="315972" cy="361927"/>
          </a:xfrm>
        </p:grpSpPr>
        <p:sp>
          <p:nvSpPr>
            <p:cNvPr id="6667" name="Google Shape;6667;p62"/>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2"/>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2"/>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2"/>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2"/>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2"/>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2"/>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2"/>
          <p:cNvGrpSpPr/>
          <p:nvPr/>
        </p:nvGrpSpPr>
        <p:grpSpPr>
          <a:xfrm>
            <a:off x="6203465" y="2891206"/>
            <a:ext cx="320478" cy="362110"/>
            <a:chOff x="6203465" y="2891206"/>
            <a:chExt cx="320478" cy="362110"/>
          </a:xfrm>
        </p:grpSpPr>
        <p:sp>
          <p:nvSpPr>
            <p:cNvPr id="6675" name="Google Shape;6675;p62"/>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2"/>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2"/>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2"/>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2"/>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62"/>
          <p:cNvGrpSpPr/>
          <p:nvPr/>
        </p:nvGrpSpPr>
        <p:grpSpPr>
          <a:xfrm>
            <a:off x="7567280" y="2891259"/>
            <a:ext cx="307116" cy="362294"/>
            <a:chOff x="7567280" y="2891259"/>
            <a:chExt cx="307116" cy="362294"/>
          </a:xfrm>
        </p:grpSpPr>
        <p:sp>
          <p:nvSpPr>
            <p:cNvPr id="6681" name="Google Shape;6681;p62"/>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2"/>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2"/>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2"/>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2"/>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2"/>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2"/>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2"/>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2"/>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2"/>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2"/>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2"/>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62"/>
          <p:cNvGrpSpPr/>
          <p:nvPr/>
        </p:nvGrpSpPr>
        <p:grpSpPr>
          <a:xfrm>
            <a:off x="7112579" y="2891521"/>
            <a:ext cx="338556" cy="361534"/>
            <a:chOff x="7112579" y="2891521"/>
            <a:chExt cx="338556" cy="361534"/>
          </a:xfrm>
        </p:grpSpPr>
        <p:sp>
          <p:nvSpPr>
            <p:cNvPr id="6694" name="Google Shape;6694;p62"/>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2"/>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62"/>
          <p:cNvGrpSpPr/>
          <p:nvPr/>
        </p:nvGrpSpPr>
        <p:grpSpPr>
          <a:xfrm>
            <a:off x="7155259" y="3805036"/>
            <a:ext cx="207478" cy="361272"/>
            <a:chOff x="7155259" y="3805036"/>
            <a:chExt cx="207478" cy="361272"/>
          </a:xfrm>
        </p:grpSpPr>
        <p:sp>
          <p:nvSpPr>
            <p:cNvPr id="6697" name="Google Shape;6697;p62"/>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2"/>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2"/>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2"/>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2"/>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2"/>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2"/>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2"/>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2"/>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2"/>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2"/>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2"/>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62"/>
          <p:cNvGrpSpPr/>
          <p:nvPr/>
        </p:nvGrpSpPr>
        <p:grpSpPr>
          <a:xfrm>
            <a:off x="4915368" y="2891390"/>
            <a:ext cx="182850" cy="361927"/>
            <a:chOff x="4915368" y="2891390"/>
            <a:chExt cx="182850" cy="361927"/>
          </a:xfrm>
        </p:grpSpPr>
        <p:sp>
          <p:nvSpPr>
            <p:cNvPr id="6710" name="Google Shape;6710;p62"/>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2"/>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2"/>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2"/>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2"/>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2"/>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2"/>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2"/>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2"/>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2"/>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2"/>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2"/>
          <p:cNvGrpSpPr/>
          <p:nvPr/>
        </p:nvGrpSpPr>
        <p:grpSpPr>
          <a:xfrm>
            <a:off x="8028714" y="2891652"/>
            <a:ext cx="289589" cy="361403"/>
            <a:chOff x="8028714" y="2891652"/>
            <a:chExt cx="289589" cy="361403"/>
          </a:xfrm>
        </p:grpSpPr>
        <p:sp>
          <p:nvSpPr>
            <p:cNvPr id="6722" name="Google Shape;6722;p62"/>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2"/>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2"/>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2"/>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2"/>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2"/>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2"/>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2"/>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2"/>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2"/>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2"/>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2"/>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2"/>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2"/>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2"/>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2"/>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2"/>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2"/>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2"/>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2"/>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62"/>
          <p:cNvGrpSpPr/>
          <p:nvPr/>
        </p:nvGrpSpPr>
        <p:grpSpPr>
          <a:xfrm>
            <a:off x="7551822" y="3804774"/>
            <a:ext cx="293335" cy="361927"/>
            <a:chOff x="7551822" y="3804774"/>
            <a:chExt cx="293335" cy="361927"/>
          </a:xfrm>
        </p:grpSpPr>
        <p:sp>
          <p:nvSpPr>
            <p:cNvPr id="6743" name="Google Shape;6743;p62"/>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2"/>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2"/>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2"/>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2"/>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2"/>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2"/>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2"/>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2"/>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62"/>
          <p:cNvGrpSpPr/>
          <p:nvPr/>
        </p:nvGrpSpPr>
        <p:grpSpPr>
          <a:xfrm>
            <a:off x="6263725" y="4277658"/>
            <a:ext cx="210491" cy="362163"/>
            <a:chOff x="6263725" y="4277658"/>
            <a:chExt cx="210491" cy="362163"/>
          </a:xfrm>
        </p:grpSpPr>
        <p:sp>
          <p:nvSpPr>
            <p:cNvPr id="6755" name="Google Shape;6755;p62"/>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2"/>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2"/>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2"/>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2"/>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2"/>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2"/>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2"/>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2"/>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2"/>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2"/>
          <p:cNvGrpSpPr/>
          <p:nvPr/>
        </p:nvGrpSpPr>
        <p:grpSpPr>
          <a:xfrm>
            <a:off x="7987790" y="3804695"/>
            <a:ext cx="336303" cy="362005"/>
            <a:chOff x="7987790" y="3804695"/>
            <a:chExt cx="336303" cy="362005"/>
          </a:xfrm>
        </p:grpSpPr>
        <p:sp>
          <p:nvSpPr>
            <p:cNvPr id="6771" name="Google Shape;6771;p62"/>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2"/>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2"/>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2"/>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2"/>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2"/>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2"/>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2"/>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2"/>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62"/>
          <p:cNvGrpSpPr/>
          <p:nvPr/>
        </p:nvGrpSpPr>
        <p:grpSpPr>
          <a:xfrm>
            <a:off x="5273444" y="2891285"/>
            <a:ext cx="371123" cy="362267"/>
            <a:chOff x="5273444" y="2891285"/>
            <a:chExt cx="371123" cy="362267"/>
          </a:xfrm>
        </p:grpSpPr>
        <p:sp>
          <p:nvSpPr>
            <p:cNvPr id="6782" name="Google Shape;6782;p62"/>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2"/>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2"/>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2"/>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2"/>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2"/>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2"/>
          <p:cNvGrpSpPr/>
          <p:nvPr/>
        </p:nvGrpSpPr>
        <p:grpSpPr>
          <a:xfrm>
            <a:off x="7630397" y="3358399"/>
            <a:ext cx="214759" cy="357030"/>
            <a:chOff x="2235125" y="238075"/>
            <a:chExt cx="3144350" cy="5227375"/>
          </a:xfrm>
        </p:grpSpPr>
        <p:sp>
          <p:nvSpPr>
            <p:cNvPr id="6797" name="Google Shape;6797;p62"/>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2"/>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2"/>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2"/>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2"/>
          <p:cNvGrpSpPr/>
          <p:nvPr/>
        </p:nvGrpSpPr>
        <p:grpSpPr>
          <a:xfrm>
            <a:off x="2810729" y="4267107"/>
            <a:ext cx="342496" cy="351944"/>
            <a:chOff x="2810729" y="4267107"/>
            <a:chExt cx="342496" cy="351944"/>
          </a:xfrm>
        </p:grpSpPr>
        <p:sp>
          <p:nvSpPr>
            <p:cNvPr id="6807" name="Google Shape;6807;p62"/>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2"/>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2"/>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2"/>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2"/>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2"/>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2"/>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2"/>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2"/>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2"/>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2"/>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2"/>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2"/>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2"/>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2"/>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2"/>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2"/>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2"/>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62"/>
          <p:cNvGrpSpPr/>
          <p:nvPr/>
        </p:nvGrpSpPr>
        <p:grpSpPr>
          <a:xfrm>
            <a:off x="1779168" y="3805625"/>
            <a:ext cx="282381" cy="343454"/>
            <a:chOff x="1779168" y="3805625"/>
            <a:chExt cx="282381" cy="343454"/>
          </a:xfrm>
        </p:grpSpPr>
        <p:sp>
          <p:nvSpPr>
            <p:cNvPr id="6838" name="Google Shape;6838;p62"/>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2"/>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2"/>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2"/>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2"/>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2"/>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2"/>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2"/>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2"/>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2"/>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2"/>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2"/>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2"/>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2"/>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62"/>
          <p:cNvGrpSpPr/>
          <p:nvPr/>
        </p:nvGrpSpPr>
        <p:grpSpPr>
          <a:xfrm>
            <a:off x="2593522" y="2407029"/>
            <a:ext cx="391606" cy="364535"/>
            <a:chOff x="2593522" y="2407029"/>
            <a:chExt cx="391606" cy="364535"/>
          </a:xfrm>
        </p:grpSpPr>
        <p:sp>
          <p:nvSpPr>
            <p:cNvPr id="6867" name="Google Shape;6867;p62"/>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2"/>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2"/>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2"/>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2"/>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2"/>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2"/>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2"/>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2"/>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2"/>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2"/>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2"/>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2"/>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2"/>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2"/>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2"/>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2"/>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2"/>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2"/>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2"/>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2"/>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2"/>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2"/>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2"/>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2"/>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62"/>
          <p:cNvGrpSpPr/>
          <p:nvPr/>
        </p:nvGrpSpPr>
        <p:grpSpPr>
          <a:xfrm>
            <a:off x="3955047" y="2432242"/>
            <a:ext cx="322912" cy="334396"/>
            <a:chOff x="3955047" y="2432242"/>
            <a:chExt cx="322912" cy="334396"/>
          </a:xfrm>
        </p:grpSpPr>
        <p:sp>
          <p:nvSpPr>
            <p:cNvPr id="6907" name="Google Shape;6907;p62"/>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2"/>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2"/>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62"/>
          <p:cNvGrpSpPr/>
          <p:nvPr/>
        </p:nvGrpSpPr>
        <p:grpSpPr>
          <a:xfrm>
            <a:off x="1802465" y="1962854"/>
            <a:ext cx="265373" cy="351944"/>
            <a:chOff x="1802465" y="1962854"/>
            <a:chExt cx="265373" cy="351944"/>
          </a:xfrm>
        </p:grpSpPr>
        <p:sp>
          <p:nvSpPr>
            <p:cNvPr id="6911" name="Google Shape;6911;p62"/>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2"/>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2"/>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62"/>
          <p:cNvGrpSpPr/>
          <p:nvPr/>
        </p:nvGrpSpPr>
        <p:grpSpPr>
          <a:xfrm>
            <a:off x="3512070" y="1956222"/>
            <a:ext cx="373983" cy="363622"/>
            <a:chOff x="3512070" y="1956222"/>
            <a:chExt cx="373983" cy="363622"/>
          </a:xfrm>
        </p:grpSpPr>
        <p:sp>
          <p:nvSpPr>
            <p:cNvPr id="6919" name="Google Shape;6919;p62"/>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2"/>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2"/>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2"/>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2"/>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62"/>
          <p:cNvGrpSpPr/>
          <p:nvPr/>
        </p:nvGrpSpPr>
        <p:grpSpPr>
          <a:xfrm>
            <a:off x="842683" y="2394751"/>
            <a:ext cx="345640" cy="356660"/>
            <a:chOff x="842683" y="2394751"/>
            <a:chExt cx="345640" cy="356660"/>
          </a:xfrm>
        </p:grpSpPr>
        <p:sp>
          <p:nvSpPr>
            <p:cNvPr id="6937" name="Google Shape;6937;p62"/>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2"/>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2"/>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62"/>
          <p:cNvGrpSpPr/>
          <p:nvPr/>
        </p:nvGrpSpPr>
        <p:grpSpPr>
          <a:xfrm>
            <a:off x="1290615" y="2399467"/>
            <a:ext cx="336836" cy="342511"/>
            <a:chOff x="1290615" y="2399467"/>
            <a:chExt cx="336836" cy="342511"/>
          </a:xfrm>
        </p:grpSpPr>
        <p:sp>
          <p:nvSpPr>
            <p:cNvPr id="6954" name="Google Shape;6954;p62"/>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2"/>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2"/>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2"/>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2"/>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2"/>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2"/>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2"/>
          <p:cNvGrpSpPr/>
          <p:nvPr/>
        </p:nvGrpSpPr>
        <p:grpSpPr>
          <a:xfrm>
            <a:off x="1748310" y="2408601"/>
            <a:ext cx="308508" cy="333378"/>
            <a:chOff x="1748310" y="2408601"/>
            <a:chExt cx="308508" cy="333378"/>
          </a:xfrm>
        </p:grpSpPr>
        <p:sp>
          <p:nvSpPr>
            <p:cNvPr id="6974" name="Google Shape;6974;p62"/>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2"/>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2"/>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2"/>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2"/>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62"/>
          <p:cNvGrpSpPr/>
          <p:nvPr/>
        </p:nvGrpSpPr>
        <p:grpSpPr>
          <a:xfrm>
            <a:off x="3044614" y="2418033"/>
            <a:ext cx="376184" cy="315141"/>
            <a:chOff x="3044614" y="2418033"/>
            <a:chExt cx="376184" cy="315141"/>
          </a:xfrm>
        </p:grpSpPr>
        <p:sp>
          <p:nvSpPr>
            <p:cNvPr id="6983" name="Google Shape;6983;p62"/>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2"/>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2"/>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2"/>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2"/>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2"/>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2"/>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2"/>
          <p:cNvGrpSpPr/>
          <p:nvPr/>
        </p:nvGrpSpPr>
        <p:grpSpPr>
          <a:xfrm>
            <a:off x="3943638" y="3815072"/>
            <a:ext cx="357933" cy="342676"/>
            <a:chOff x="3943638" y="3815072"/>
            <a:chExt cx="357933" cy="342676"/>
          </a:xfrm>
        </p:grpSpPr>
        <p:sp>
          <p:nvSpPr>
            <p:cNvPr id="6993" name="Google Shape;6993;p62"/>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2"/>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2"/>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2"/>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2"/>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2"/>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2"/>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62"/>
          <p:cNvGrpSpPr/>
          <p:nvPr/>
        </p:nvGrpSpPr>
        <p:grpSpPr>
          <a:xfrm>
            <a:off x="3508282" y="3810341"/>
            <a:ext cx="351644" cy="351959"/>
            <a:chOff x="3508282" y="3810341"/>
            <a:chExt cx="351644" cy="351959"/>
          </a:xfrm>
        </p:grpSpPr>
        <p:sp>
          <p:nvSpPr>
            <p:cNvPr id="7003" name="Google Shape;7003;p62"/>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2"/>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2"/>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2"/>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2"/>
          <p:cNvGrpSpPr/>
          <p:nvPr/>
        </p:nvGrpSpPr>
        <p:grpSpPr>
          <a:xfrm>
            <a:off x="2224585" y="1962854"/>
            <a:ext cx="303163" cy="351809"/>
            <a:chOff x="2224585" y="1962854"/>
            <a:chExt cx="303163" cy="351809"/>
          </a:xfrm>
        </p:grpSpPr>
        <p:sp>
          <p:nvSpPr>
            <p:cNvPr id="7017" name="Google Shape;7017;p62"/>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2"/>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2"/>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2"/>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2"/>
          <p:cNvGrpSpPr/>
          <p:nvPr/>
        </p:nvGrpSpPr>
        <p:grpSpPr>
          <a:xfrm>
            <a:off x="2622794" y="1990868"/>
            <a:ext cx="389090" cy="296231"/>
            <a:chOff x="2622794" y="1990868"/>
            <a:chExt cx="389090" cy="296231"/>
          </a:xfrm>
        </p:grpSpPr>
        <p:sp>
          <p:nvSpPr>
            <p:cNvPr id="7026" name="Google Shape;7026;p62"/>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2"/>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2"/>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2"/>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2"/>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2"/>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2"/>
          <p:cNvGrpSpPr/>
          <p:nvPr/>
        </p:nvGrpSpPr>
        <p:grpSpPr>
          <a:xfrm>
            <a:off x="3977326" y="1952149"/>
            <a:ext cx="327074" cy="375241"/>
            <a:chOff x="3977326" y="1952149"/>
            <a:chExt cx="327074" cy="375241"/>
          </a:xfrm>
        </p:grpSpPr>
        <p:sp>
          <p:nvSpPr>
            <p:cNvPr id="7036" name="Google Shape;7036;p62"/>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2"/>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2"/>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2"/>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2"/>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2"/>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2"/>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2"/>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2"/>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2"/>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2"/>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2"/>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62"/>
          <p:cNvGrpSpPr/>
          <p:nvPr/>
        </p:nvGrpSpPr>
        <p:grpSpPr>
          <a:xfrm>
            <a:off x="1341612" y="3340055"/>
            <a:ext cx="259399" cy="370524"/>
            <a:chOff x="1341612" y="3340055"/>
            <a:chExt cx="259399" cy="370524"/>
          </a:xfrm>
        </p:grpSpPr>
        <p:sp>
          <p:nvSpPr>
            <p:cNvPr id="7054" name="Google Shape;7054;p62"/>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2"/>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2"/>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2"/>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2"/>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2"/>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2"/>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2"/>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2"/>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2"/>
          <p:cNvGrpSpPr/>
          <p:nvPr/>
        </p:nvGrpSpPr>
        <p:grpSpPr>
          <a:xfrm>
            <a:off x="2179892" y="3844972"/>
            <a:ext cx="351629" cy="282381"/>
            <a:chOff x="2179892" y="3844972"/>
            <a:chExt cx="351629" cy="282381"/>
          </a:xfrm>
        </p:grpSpPr>
        <p:sp>
          <p:nvSpPr>
            <p:cNvPr id="7073" name="Google Shape;7073;p62"/>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2"/>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2"/>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2"/>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2"/>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2"/>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2"/>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2"/>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2"/>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2"/>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2"/>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2"/>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2"/>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2"/>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2"/>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2"/>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2"/>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2"/>
          <p:cNvGrpSpPr/>
          <p:nvPr/>
        </p:nvGrpSpPr>
        <p:grpSpPr>
          <a:xfrm>
            <a:off x="3131170" y="3816884"/>
            <a:ext cx="220051" cy="338169"/>
            <a:chOff x="3131170" y="3816884"/>
            <a:chExt cx="220051" cy="338169"/>
          </a:xfrm>
        </p:grpSpPr>
        <p:sp>
          <p:nvSpPr>
            <p:cNvPr id="7094" name="Google Shape;7094;p62"/>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2"/>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2"/>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2"/>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2"/>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2"/>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2"/>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2"/>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2"/>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2"/>
          <p:cNvGrpSpPr/>
          <p:nvPr/>
        </p:nvGrpSpPr>
        <p:grpSpPr>
          <a:xfrm>
            <a:off x="903502" y="3359564"/>
            <a:ext cx="247990" cy="333393"/>
            <a:chOff x="903502" y="3359564"/>
            <a:chExt cx="247990" cy="333393"/>
          </a:xfrm>
        </p:grpSpPr>
        <p:sp>
          <p:nvSpPr>
            <p:cNvPr id="7104" name="Google Shape;7104;p62"/>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2"/>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2"/>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2"/>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2"/>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2"/>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2"/>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2"/>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2"/>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2"/>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2"/>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2"/>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2"/>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2"/>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2"/>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2"/>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2"/>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62"/>
          <p:cNvGrpSpPr/>
          <p:nvPr/>
        </p:nvGrpSpPr>
        <p:grpSpPr>
          <a:xfrm>
            <a:off x="2616191" y="2890461"/>
            <a:ext cx="365793" cy="361152"/>
            <a:chOff x="2616191" y="2890461"/>
            <a:chExt cx="365793" cy="361152"/>
          </a:xfrm>
        </p:grpSpPr>
        <p:sp>
          <p:nvSpPr>
            <p:cNvPr id="7127" name="Google Shape;7127;p62"/>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2"/>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2"/>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2"/>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2"/>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2"/>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2"/>
          <p:cNvGrpSpPr/>
          <p:nvPr/>
        </p:nvGrpSpPr>
        <p:grpSpPr>
          <a:xfrm>
            <a:off x="3049959" y="1945861"/>
            <a:ext cx="402940" cy="388536"/>
            <a:chOff x="3049959" y="1945861"/>
            <a:chExt cx="402940" cy="388536"/>
          </a:xfrm>
        </p:grpSpPr>
        <p:sp>
          <p:nvSpPr>
            <p:cNvPr id="7139" name="Google Shape;7139;p62"/>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2"/>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2"/>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2"/>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2"/>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5" name="Google Shape;7145;p62"/>
          <p:cNvGrpSpPr/>
          <p:nvPr/>
        </p:nvGrpSpPr>
        <p:grpSpPr>
          <a:xfrm>
            <a:off x="2483025" y="4268679"/>
            <a:ext cx="202428" cy="349114"/>
            <a:chOff x="2483025" y="4268679"/>
            <a:chExt cx="202428" cy="349114"/>
          </a:xfrm>
        </p:grpSpPr>
        <p:sp>
          <p:nvSpPr>
            <p:cNvPr id="7146" name="Google Shape;7146;p62"/>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2"/>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2"/>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2"/>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2"/>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2"/>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62"/>
          <p:cNvGrpSpPr/>
          <p:nvPr/>
        </p:nvGrpSpPr>
        <p:grpSpPr>
          <a:xfrm>
            <a:off x="862507" y="2885984"/>
            <a:ext cx="329590" cy="365000"/>
            <a:chOff x="862507" y="2885984"/>
            <a:chExt cx="329590" cy="365000"/>
          </a:xfrm>
        </p:grpSpPr>
        <p:sp>
          <p:nvSpPr>
            <p:cNvPr id="7153" name="Google Shape;7153;p62"/>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2"/>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2"/>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2"/>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2"/>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2"/>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2"/>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62"/>
          <p:cNvGrpSpPr/>
          <p:nvPr/>
        </p:nvGrpSpPr>
        <p:grpSpPr>
          <a:xfrm>
            <a:off x="3082075" y="2871805"/>
            <a:ext cx="318884" cy="379807"/>
            <a:chOff x="3082075" y="2871805"/>
            <a:chExt cx="318884" cy="379807"/>
          </a:xfrm>
        </p:grpSpPr>
        <p:sp>
          <p:nvSpPr>
            <p:cNvPr id="7161" name="Google Shape;7161;p62"/>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2"/>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2"/>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2"/>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2"/>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2"/>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2"/>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2"/>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2"/>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2"/>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2"/>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2"/>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2"/>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2"/>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2"/>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2"/>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2"/>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2"/>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2"/>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2"/>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62"/>
          <p:cNvGrpSpPr/>
          <p:nvPr/>
        </p:nvGrpSpPr>
        <p:grpSpPr>
          <a:xfrm>
            <a:off x="2594780" y="1516494"/>
            <a:ext cx="410187" cy="324244"/>
            <a:chOff x="2594780" y="1516494"/>
            <a:chExt cx="410187" cy="324244"/>
          </a:xfrm>
        </p:grpSpPr>
        <p:sp>
          <p:nvSpPr>
            <p:cNvPr id="7182" name="Google Shape;7182;p62"/>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2"/>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2"/>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2"/>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2"/>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2"/>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2"/>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2"/>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2"/>
          <p:cNvGrpSpPr/>
          <p:nvPr/>
        </p:nvGrpSpPr>
        <p:grpSpPr>
          <a:xfrm>
            <a:off x="1742965" y="1502959"/>
            <a:ext cx="333692" cy="333363"/>
            <a:chOff x="1742965" y="1502959"/>
            <a:chExt cx="333692" cy="333363"/>
          </a:xfrm>
        </p:grpSpPr>
        <p:sp>
          <p:nvSpPr>
            <p:cNvPr id="7191" name="Google Shape;7191;p62"/>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2"/>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2"/>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2"/>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62"/>
          <p:cNvGrpSpPr/>
          <p:nvPr/>
        </p:nvGrpSpPr>
        <p:grpSpPr>
          <a:xfrm>
            <a:off x="3051531" y="1516809"/>
            <a:ext cx="390034" cy="296545"/>
            <a:chOff x="3051531" y="1516809"/>
            <a:chExt cx="390034" cy="296545"/>
          </a:xfrm>
        </p:grpSpPr>
        <p:sp>
          <p:nvSpPr>
            <p:cNvPr id="7196" name="Google Shape;7196;p62"/>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2"/>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2"/>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2"/>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2"/>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2"/>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2"/>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2"/>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1" name="Google Shape;7211;p62"/>
          <p:cNvGrpSpPr/>
          <p:nvPr/>
        </p:nvGrpSpPr>
        <p:grpSpPr>
          <a:xfrm>
            <a:off x="3514900" y="1489020"/>
            <a:ext cx="354145" cy="351869"/>
            <a:chOff x="3514900" y="1489020"/>
            <a:chExt cx="354145" cy="351869"/>
          </a:xfrm>
        </p:grpSpPr>
        <p:sp>
          <p:nvSpPr>
            <p:cNvPr id="7212" name="Google Shape;7212;p62"/>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2"/>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2"/>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2"/>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2"/>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2"/>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2"/>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2"/>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2"/>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2"/>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2"/>
          <p:cNvGrpSpPr/>
          <p:nvPr/>
        </p:nvGrpSpPr>
        <p:grpSpPr>
          <a:xfrm>
            <a:off x="3066324" y="3350446"/>
            <a:ext cx="346598" cy="333183"/>
            <a:chOff x="3066324" y="3350446"/>
            <a:chExt cx="346598" cy="333183"/>
          </a:xfrm>
        </p:grpSpPr>
        <p:sp>
          <p:nvSpPr>
            <p:cNvPr id="7235" name="Google Shape;7235;p62"/>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2"/>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2"/>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2"/>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2"/>
          <p:cNvGrpSpPr/>
          <p:nvPr/>
        </p:nvGrpSpPr>
        <p:grpSpPr>
          <a:xfrm>
            <a:off x="1282755" y="1952089"/>
            <a:ext cx="363278" cy="363338"/>
            <a:chOff x="1282755" y="1952089"/>
            <a:chExt cx="363278" cy="363338"/>
          </a:xfrm>
        </p:grpSpPr>
        <p:sp>
          <p:nvSpPr>
            <p:cNvPr id="7246" name="Google Shape;7246;p62"/>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2"/>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2"/>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2"/>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62"/>
          <p:cNvGrpSpPr/>
          <p:nvPr/>
        </p:nvGrpSpPr>
        <p:grpSpPr>
          <a:xfrm>
            <a:off x="3510094" y="2909281"/>
            <a:ext cx="355133" cy="343574"/>
            <a:chOff x="3510094" y="2909281"/>
            <a:chExt cx="355133" cy="343574"/>
          </a:xfrm>
        </p:grpSpPr>
        <p:sp>
          <p:nvSpPr>
            <p:cNvPr id="7254" name="Google Shape;7254;p62"/>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2"/>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2"/>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2"/>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2"/>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7" name="Google Shape;7267;p62"/>
          <p:cNvSpPr/>
          <p:nvPr/>
        </p:nvSpPr>
        <p:spPr>
          <a:xfrm>
            <a:off x="2513884" y="1812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8" name="Google Shape;7268;p62"/>
          <p:cNvGrpSpPr/>
          <p:nvPr/>
        </p:nvGrpSpPr>
        <p:grpSpPr>
          <a:xfrm>
            <a:off x="2163842" y="1506972"/>
            <a:ext cx="382787" cy="331566"/>
            <a:chOff x="2163842" y="1506972"/>
            <a:chExt cx="382787" cy="331566"/>
          </a:xfrm>
        </p:grpSpPr>
        <p:sp>
          <p:nvSpPr>
            <p:cNvPr id="7269" name="Google Shape;7269;p62"/>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2"/>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2"/>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62"/>
          <p:cNvGrpSpPr/>
          <p:nvPr/>
        </p:nvGrpSpPr>
        <p:grpSpPr>
          <a:xfrm>
            <a:off x="1738877" y="3349652"/>
            <a:ext cx="357918" cy="350536"/>
            <a:chOff x="1738877" y="3349652"/>
            <a:chExt cx="357918" cy="350536"/>
          </a:xfrm>
        </p:grpSpPr>
        <p:sp>
          <p:nvSpPr>
            <p:cNvPr id="7278" name="Google Shape;7278;p62"/>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2"/>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2"/>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2"/>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2"/>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2"/>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2"/>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2"/>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2"/>
          <p:cNvGrpSpPr/>
          <p:nvPr/>
        </p:nvGrpSpPr>
        <p:grpSpPr>
          <a:xfrm>
            <a:off x="1971819" y="4276854"/>
            <a:ext cx="383281" cy="333947"/>
            <a:chOff x="1971819" y="4276854"/>
            <a:chExt cx="383281" cy="333947"/>
          </a:xfrm>
        </p:grpSpPr>
        <p:sp>
          <p:nvSpPr>
            <p:cNvPr id="7297" name="Google Shape;7297;p62"/>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62"/>
          <p:cNvGrpSpPr/>
          <p:nvPr/>
        </p:nvGrpSpPr>
        <p:grpSpPr>
          <a:xfrm>
            <a:off x="1825119" y="2885819"/>
            <a:ext cx="175987" cy="361391"/>
            <a:chOff x="1825119" y="2885819"/>
            <a:chExt cx="175987" cy="361391"/>
          </a:xfrm>
        </p:grpSpPr>
        <p:sp>
          <p:nvSpPr>
            <p:cNvPr id="7308" name="Google Shape;7308;p62"/>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2"/>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2"/>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2"/>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2"/>
          <p:cNvGrpSpPr/>
          <p:nvPr/>
        </p:nvGrpSpPr>
        <p:grpSpPr>
          <a:xfrm>
            <a:off x="3504824" y="3405844"/>
            <a:ext cx="369896" cy="226339"/>
            <a:chOff x="3504824" y="3405844"/>
            <a:chExt cx="369896" cy="226339"/>
          </a:xfrm>
        </p:grpSpPr>
        <p:sp>
          <p:nvSpPr>
            <p:cNvPr id="7319" name="Google Shape;7319;p62"/>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2"/>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2"/>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2"/>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2"/>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2"/>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62"/>
          <p:cNvGrpSpPr/>
          <p:nvPr/>
        </p:nvGrpSpPr>
        <p:grpSpPr>
          <a:xfrm>
            <a:off x="1295661" y="3819594"/>
            <a:ext cx="345640" cy="342900"/>
            <a:chOff x="1295661" y="3819594"/>
            <a:chExt cx="345640" cy="342900"/>
          </a:xfrm>
        </p:grpSpPr>
        <p:sp>
          <p:nvSpPr>
            <p:cNvPr id="7336" name="Google Shape;7336;p62"/>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2"/>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2"/>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2"/>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2"/>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2"/>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2"/>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2"/>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2"/>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2"/>
          <p:cNvGrpSpPr/>
          <p:nvPr/>
        </p:nvGrpSpPr>
        <p:grpSpPr>
          <a:xfrm>
            <a:off x="3486572" y="2433470"/>
            <a:ext cx="379328" cy="281738"/>
            <a:chOff x="3486572" y="2433470"/>
            <a:chExt cx="379328" cy="281738"/>
          </a:xfrm>
        </p:grpSpPr>
        <p:sp>
          <p:nvSpPr>
            <p:cNvPr id="7354" name="Google Shape;7354;p62"/>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2"/>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2"/>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1" name="Google Shape;7361;p62"/>
          <p:cNvSpPr/>
          <p:nvPr/>
        </p:nvSpPr>
        <p:spPr>
          <a:xfrm>
            <a:off x="3751930" y="2709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2" name="Google Shape;7362;p62"/>
          <p:cNvGrpSpPr/>
          <p:nvPr/>
        </p:nvGrpSpPr>
        <p:grpSpPr>
          <a:xfrm>
            <a:off x="3997149" y="3329634"/>
            <a:ext cx="270733" cy="355762"/>
            <a:chOff x="3997149" y="3329634"/>
            <a:chExt cx="270733" cy="355762"/>
          </a:xfrm>
        </p:grpSpPr>
        <p:sp>
          <p:nvSpPr>
            <p:cNvPr id="7363" name="Google Shape;7363;p62"/>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2"/>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2"/>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2"/>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2"/>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2"/>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2"/>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2"/>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2"/>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62"/>
          <p:cNvGrpSpPr/>
          <p:nvPr/>
        </p:nvGrpSpPr>
        <p:grpSpPr>
          <a:xfrm>
            <a:off x="3954343" y="2899354"/>
            <a:ext cx="345655" cy="343529"/>
            <a:chOff x="3954343" y="2899354"/>
            <a:chExt cx="345655" cy="343529"/>
          </a:xfrm>
        </p:grpSpPr>
        <p:sp>
          <p:nvSpPr>
            <p:cNvPr id="7385" name="Google Shape;7385;p62"/>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2"/>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2"/>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2"/>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2"/>
          <p:cNvGrpSpPr/>
          <p:nvPr/>
        </p:nvGrpSpPr>
        <p:grpSpPr>
          <a:xfrm>
            <a:off x="2166043" y="3351344"/>
            <a:ext cx="369566" cy="349803"/>
            <a:chOff x="2166043" y="3351344"/>
            <a:chExt cx="369566" cy="349803"/>
          </a:xfrm>
        </p:grpSpPr>
        <p:sp>
          <p:nvSpPr>
            <p:cNvPr id="7398" name="Google Shape;7398;p62"/>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2"/>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62"/>
          <p:cNvGrpSpPr/>
          <p:nvPr/>
        </p:nvGrpSpPr>
        <p:grpSpPr>
          <a:xfrm>
            <a:off x="2619649" y="3352332"/>
            <a:ext cx="365793" cy="329275"/>
            <a:chOff x="2619649" y="3352332"/>
            <a:chExt cx="365793" cy="329275"/>
          </a:xfrm>
        </p:grpSpPr>
        <p:sp>
          <p:nvSpPr>
            <p:cNvPr id="7408" name="Google Shape;7408;p62"/>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2"/>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2"/>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2"/>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2"/>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2"/>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2"/>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2"/>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2"/>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2"/>
          <p:cNvGrpSpPr/>
          <p:nvPr/>
        </p:nvGrpSpPr>
        <p:grpSpPr>
          <a:xfrm>
            <a:off x="1293760" y="1498228"/>
            <a:ext cx="340624" cy="351944"/>
            <a:chOff x="1293760" y="1498228"/>
            <a:chExt cx="340624" cy="351944"/>
          </a:xfrm>
        </p:grpSpPr>
        <p:sp>
          <p:nvSpPr>
            <p:cNvPr id="7419" name="Google Shape;7419;p62"/>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2"/>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2"/>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2"/>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2"/>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2"/>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2"/>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2"/>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2"/>
          <p:cNvGrpSpPr/>
          <p:nvPr/>
        </p:nvGrpSpPr>
        <p:grpSpPr>
          <a:xfrm>
            <a:off x="849601" y="1952074"/>
            <a:ext cx="406713" cy="383745"/>
            <a:chOff x="849601" y="1952074"/>
            <a:chExt cx="406713" cy="383745"/>
          </a:xfrm>
        </p:grpSpPr>
        <p:sp>
          <p:nvSpPr>
            <p:cNvPr id="7434" name="Google Shape;7434;p62"/>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2"/>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2"/>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2"/>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2"/>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2"/>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2"/>
          <p:cNvGrpSpPr/>
          <p:nvPr/>
        </p:nvGrpSpPr>
        <p:grpSpPr>
          <a:xfrm>
            <a:off x="2253871" y="2893365"/>
            <a:ext cx="203985" cy="355417"/>
            <a:chOff x="2253871" y="2893365"/>
            <a:chExt cx="203985" cy="355417"/>
          </a:xfrm>
        </p:grpSpPr>
        <p:sp>
          <p:nvSpPr>
            <p:cNvPr id="7442" name="Google Shape;7442;p62"/>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2"/>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2"/>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2"/>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2"/>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2"/>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2"/>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2"/>
          <p:cNvGrpSpPr/>
          <p:nvPr/>
        </p:nvGrpSpPr>
        <p:grpSpPr>
          <a:xfrm>
            <a:off x="2191541" y="2408601"/>
            <a:ext cx="308823" cy="342571"/>
            <a:chOff x="2191541" y="2408601"/>
            <a:chExt cx="308823" cy="342571"/>
          </a:xfrm>
        </p:grpSpPr>
        <p:sp>
          <p:nvSpPr>
            <p:cNvPr id="7454" name="Google Shape;7454;p62"/>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2"/>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2"/>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2"/>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2"/>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2"/>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2"/>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2"/>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2"/>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2"/>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62"/>
          <p:cNvGrpSpPr/>
          <p:nvPr/>
        </p:nvGrpSpPr>
        <p:grpSpPr>
          <a:xfrm>
            <a:off x="847400" y="1503588"/>
            <a:ext cx="342496" cy="341553"/>
            <a:chOff x="847400" y="1503588"/>
            <a:chExt cx="342496" cy="341553"/>
          </a:xfrm>
        </p:grpSpPr>
        <p:sp>
          <p:nvSpPr>
            <p:cNvPr id="7468" name="Google Shape;7468;p62"/>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2"/>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2"/>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2"/>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2"/>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2"/>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2"/>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2"/>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2"/>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2"/>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2"/>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2"/>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2"/>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2"/>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2"/>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62"/>
          <p:cNvGrpSpPr/>
          <p:nvPr/>
        </p:nvGrpSpPr>
        <p:grpSpPr>
          <a:xfrm>
            <a:off x="1329963" y="2899669"/>
            <a:ext cx="280495" cy="361077"/>
            <a:chOff x="1329963" y="2899669"/>
            <a:chExt cx="280495" cy="361077"/>
          </a:xfrm>
        </p:grpSpPr>
        <p:sp>
          <p:nvSpPr>
            <p:cNvPr id="7489" name="Google Shape;7489;p62"/>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2"/>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2"/>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62"/>
          <p:cNvGrpSpPr/>
          <p:nvPr/>
        </p:nvGrpSpPr>
        <p:grpSpPr>
          <a:xfrm>
            <a:off x="937429" y="3800908"/>
            <a:ext cx="195496" cy="343439"/>
            <a:chOff x="937429" y="3800908"/>
            <a:chExt cx="195496" cy="343439"/>
          </a:xfrm>
        </p:grpSpPr>
        <p:sp>
          <p:nvSpPr>
            <p:cNvPr id="7497" name="Google Shape;7497;p62"/>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2"/>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2"/>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2"/>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2"/>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2"/>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2"/>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2"/>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62"/>
          <p:cNvGrpSpPr/>
          <p:nvPr/>
        </p:nvGrpSpPr>
        <p:grpSpPr>
          <a:xfrm>
            <a:off x="2687659" y="3810655"/>
            <a:ext cx="365164" cy="342511"/>
            <a:chOff x="2611459" y="3810655"/>
            <a:chExt cx="365164" cy="342511"/>
          </a:xfrm>
        </p:grpSpPr>
        <p:sp>
          <p:nvSpPr>
            <p:cNvPr id="7511" name="Google Shape;7511;p62"/>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2"/>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2"/>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2"/>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62"/>
          <p:cNvGrpSpPr/>
          <p:nvPr/>
        </p:nvGrpSpPr>
        <p:grpSpPr>
          <a:xfrm>
            <a:off x="3952456" y="1524280"/>
            <a:ext cx="370195" cy="300154"/>
            <a:chOff x="3952456" y="1524280"/>
            <a:chExt cx="370195" cy="300154"/>
          </a:xfrm>
        </p:grpSpPr>
        <p:sp>
          <p:nvSpPr>
            <p:cNvPr id="7523" name="Google Shape;7523;p62"/>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2"/>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2"/>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2"/>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32" name="Shape 7532"/>
        <p:cNvGrpSpPr/>
        <p:nvPr/>
      </p:nvGrpSpPr>
      <p:grpSpPr>
        <a:xfrm>
          <a:off x="0" y="0"/>
          <a:ext cx="0" cy="0"/>
          <a:chOff x="0" y="0"/>
          <a:chExt cx="0" cy="0"/>
        </a:xfrm>
      </p:grpSpPr>
      <p:sp>
        <p:nvSpPr>
          <p:cNvPr id="7533" name="Google Shape;7533;p63"/>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34" name="Google Shape;7534;p63"/>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7535" name="Google Shape;7535;p63"/>
          <p:cNvGrpSpPr/>
          <p:nvPr/>
        </p:nvGrpSpPr>
        <p:grpSpPr>
          <a:xfrm>
            <a:off x="908482" y="1502585"/>
            <a:ext cx="257112" cy="362808"/>
            <a:chOff x="908482" y="1502585"/>
            <a:chExt cx="257112" cy="362808"/>
          </a:xfrm>
        </p:grpSpPr>
        <p:sp>
          <p:nvSpPr>
            <p:cNvPr id="7536" name="Google Shape;7536;p63"/>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3"/>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3"/>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3"/>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3"/>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3"/>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3"/>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3"/>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3"/>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3"/>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3"/>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3"/>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3"/>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3"/>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3"/>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3"/>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3"/>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3"/>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3"/>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3"/>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63"/>
          <p:cNvGrpSpPr/>
          <p:nvPr/>
        </p:nvGrpSpPr>
        <p:grpSpPr>
          <a:xfrm>
            <a:off x="1303537" y="1502716"/>
            <a:ext cx="362939" cy="362677"/>
            <a:chOff x="1303537" y="1502716"/>
            <a:chExt cx="362939" cy="362677"/>
          </a:xfrm>
        </p:grpSpPr>
        <p:sp>
          <p:nvSpPr>
            <p:cNvPr id="7557" name="Google Shape;7557;p63"/>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3"/>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3"/>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3"/>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3"/>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3"/>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3"/>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3"/>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3"/>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3"/>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3"/>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3"/>
          <p:cNvGrpSpPr/>
          <p:nvPr/>
        </p:nvGrpSpPr>
        <p:grpSpPr>
          <a:xfrm>
            <a:off x="1751901" y="1502716"/>
            <a:ext cx="362677" cy="362677"/>
            <a:chOff x="1751901" y="1502716"/>
            <a:chExt cx="362677" cy="362677"/>
          </a:xfrm>
        </p:grpSpPr>
        <p:sp>
          <p:nvSpPr>
            <p:cNvPr id="7569" name="Google Shape;7569;p63"/>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3"/>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3"/>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3"/>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3"/>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3"/>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3"/>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3"/>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3"/>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3"/>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3"/>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3"/>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3"/>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3"/>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3"/>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3"/>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3"/>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3"/>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3"/>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63"/>
          <p:cNvGrpSpPr/>
          <p:nvPr/>
        </p:nvGrpSpPr>
        <p:grpSpPr>
          <a:xfrm>
            <a:off x="3095178" y="1502716"/>
            <a:ext cx="334290" cy="362677"/>
            <a:chOff x="3095178" y="1502716"/>
            <a:chExt cx="334290" cy="362677"/>
          </a:xfrm>
        </p:grpSpPr>
        <p:sp>
          <p:nvSpPr>
            <p:cNvPr id="7589" name="Google Shape;7589;p63"/>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3"/>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3"/>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3"/>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3"/>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3"/>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3"/>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3"/>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3"/>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3"/>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3"/>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3"/>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3"/>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3"/>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3"/>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3"/>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3"/>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63"/>
          <p:cNvGrpSpPr/>
          <p:nvPr/>
        </p:nvGrpSpPr>
        <p:grpSpPr>
          <a:xfrm>
            <a:off x="3542281" y="1505605"/>
            <a:ext cx="366196" cy="357005"/>
            <a:chOff x="3542281" y="1505605"/>
            <a:chExt cx="366196" cy="357005"/>
          </a:xfrm>
        </p:grpSpPr>
        <p:sp>
          <p:nvSpPr>
            <p:cNvPr id="7607" name="Google Shape;7607;p63"/>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3"/>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3"/>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3"/>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3"/>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3"/>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3"/>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3"/>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3"/>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3"/>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3"/>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3"/>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3"/>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3"/>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3"/>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3"/>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3"/>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3"/>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3"/>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3"/>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3"/>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3"/>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3"/>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3"/>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3"/>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63"/>
          <p:cNvGrpSpPr/>
          <p:nvPr/>
        </p:nvGrpSpPr>
        <p:grpSpPr>
          <a:xfrm>
            <a:off x="1748382" y="3384797"/>
            <a:ext cx="364673" cy="340067"/>
            <a:chOff x="1748382" y="3384797"/>
            <a:chExt cx="364673" cy="340067"/>
          </a:xfrm>
        </p:grpSpPr>
        <p:sp>
          <p:nvSpPr>
            <p:cNvPr id="7633" name="Google Shape;7633;p63"/>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3"/>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3"/>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3"/>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3"/>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3"/>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3"/>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3"/>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3"/>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3"/>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3"/>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3"/>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3"/>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3"/>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63"/>
          <p:cNvGrpSpPr/>
          <p:nvPr/>
        </p:nvGrpSpPr>
        <p:grpSpPr>
          <a:xfrm>
            <a:off x="6221064" y="3811049"/>
            <a:ext cx="364673" cy="339804"/>
            <a:chOff x="6221064" y="3811049"/>
            <a:chExt cx="364673" cy="339804"/>
          </a:xfrm>
        </p:grpSpPr>
        <p:sp>
          <p:nvSpPr>
            <p:cNvPr id="7649" name="Google Shape;7649;p63"/>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3"/>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3"/>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3"/>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3"/>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3"/>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3"/>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3"/>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3"/>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3"/>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3"/>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3"/>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3"/>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3"/>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3"/>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3"/>
          <p:cNvGrpSpPr/>
          <p:nvPr/>
        </p:nvGrpSpPr>
        <p:grpSpPr>
          <a:xfrm>
            <a:off x="2182643" y="3386320"/>
            <a:ext cx="382030" cy="320451"/>
            <a:chOff x="2182643" y="3386320"/>
            <a:chExt cx="382030" cy="320451"/>
          </a:xfrm>
        </p:grpSpPr>
        <p:sp>
          <p:nvSpPr>
            <p:cNvPr id="7665" name="Google Shape;7665;p63"/>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3"/>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3"/>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3"/>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3"/>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3"/>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3"/>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3"/>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3"/>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3"/>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3"/>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3"/>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3"/>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63"/>
          <p:cNvGrpSpPr/>
          <p:nvPr/>
        </p:nvGrpSpPr>
        <p:grpSpPr>
          <a:xfrm>
            <a:off x="3084386" y="3389340"/>
            <a:ext cx="353880" cy="330745"/>
            <a:chOff x="3084386" y="3389340"/>
            <a:chExt cx="353880" cy="330745"/>
          </a:xfrm>
        </p:grpSpPr>
        <p:sp>
          <p:nvSpPr>
            <p:cNvPr id="7681" name="Google Shape;7681;p63"/>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3"/>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3"/>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3"/>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3"/>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3"/>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3"/>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3"/>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3"/>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3"/>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3"/>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3"/>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3"/>
          <p:cNvGrpSpPr/>
          <p:nvPr/>
        </p:nvGrpSpPr>
        <p:grpSpPr>
          <a:xfrm>
            <a:off x="863499" y="1970906"/>
            <a:ext cx="347078" cy="364016"/>
            <a:chOff x="863499" y="1970906"/>
            <a:chExt cx="347078" cy="364016"/>
          </a:xfrm>
        </p:grpSpPr>
        <p:sp>
          <p:nvSpPr>
            <p:cNvPr id="7694" name="Google Shape;7694;p63"/>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3"/>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3"/>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3"/>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3"/>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3"/>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3"/>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3"/>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3"/>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3"/>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3"/>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3"/>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3"/>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63"/>
          <p:cNvGrpSpPr/>
          <p:nvPr/>
        </p:nvGrpSpPr>
        <p:grpSpPr>
          <a:xfrm>
            <a:off x="1749879" y="1970906"/>
            <a:ext cx="364436" cy="364174"/>
            <a:chOff x="1749879" y="1970906"/>
            <a:chExt cx="364436" cy="364174"/>
          </a:xfrm>
        </p:grpSpPr>
        <p:sp>
          <p:nvSpPr>
            <p:cNvPr id="7709" name="Google Shape;7709;p63"/>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3"/>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3"/>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3"/>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3"/>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3"/>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3"/>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3"/>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3"/>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3"/>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3"/>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3"/>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3"/>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3"/>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3"/>
          <p:cNvGrpSpPr/>
          <p:nvPr/>
        </p:nvGrpSpPr>
        <p:grpSpPr>
          <a:xfrm>
            <a:off x="2186425" y="1976158"/>
            <a:ext cx="396106" cy="353985"/>
            <a:chOff x="2186425" y="1976158"/>
            <a:chExt cx="396106" cy="353985"/>
          </a:xfrm>
        </p:grpSpPr>
        <p:sp>
          <p:nvSpPr>
            <p:cNvPr id="7724" name="Google Shape;7724;p63"/>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3"/>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3"/>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3"/>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3"/>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3"/>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3"/>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3"/>
          <p:cNvGrpSpPr/>
          <p:nvPr/>
        </p:nvGrpSpPr>
        <p:grpSpPr>
          <a:xfrm>
            <a:off x="2659157" y="2017412"/>
            <a:ext cx="319190" cy="271240"/>
            <a:chOff x="2659157" y="2017412"/>
            <a:chExt cx="319190" cy="271240"/>
          </a:xfrm>
        </p:grpSpPr>
        <p:sp>
          <p:nvSpPr>
            <p:cNvPr id="7732" name="Google Shape;7732;p63"/>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3"/>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3"/>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3"/>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3"/>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3"/>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3"/>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3"/>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3"/>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3"/>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3"/>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3"/>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3"/>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3"/>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3"/>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3"/>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3"/>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3"/>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3"/>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3"/>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3"/>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3"/>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3"/>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3"/>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3"/>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3"/>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3"/>
          <p:cNvGrpSpPr/>
          <p:nvPr/>
        </p:nvGrpSpPr>
        <p:grpSpPr>
          <a:xfrm>
            <a:off x="3111775" y="1993516"/>
            <a:ext cx="318928" cy="319217"/>
            <a:chOff x="3111775" y="1993516"/>
            <a:chExt cx="318928" cy="319217"/>
          </a:xfrm>
        </p:grpSpPr>
        <p:sp>
          <p:nvSpPr>
            <p:cNvPr id="7759" name="Google Shape;7759;p63"/>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3"/>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3"/>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3"/>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3"/>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3"/>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3"/>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3"/>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3"/>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3"/>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3"/>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3"/>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3"/>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3"/>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3"/>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3"/>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3"/>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3"/>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3"/>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3"/>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3"/>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3"/>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3"/>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3"/>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3"/>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3"/>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3"/>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3"/>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3"/>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3"/>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63"/>
          <p:cNvGrpSpPr/>
          <p:nvPr/>
        </p:nvGrpSpPr>
        <p:grpSpPr>
          <a:xfrm>
            <a:off x="4023785" y="1970407"/>
            <a:ext cx="288807" cy="355377"/>
            <a:chOff x="4023785" y="1970407"/>
            <a:chExt cx="288807" cy="355377"/>
          </a:xfrm>
        </p:grpSpPr>
        <p:sp>
          <p:nvSpPr>
            <p:cNvPr id="7790" name="Google Shape;7790;p63"/>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3"/>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3"/>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3"/>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3"/>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3"/>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3"/>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3"/>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3"/>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3"/>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3"/>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3"/>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3"/>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3"/>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3"/>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3"/>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3"/>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3"/>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3"/>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3"/>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63"/>
          <p:cNvGrpSpPr/>
          <p:nvPr/>
        </p:nvGrpSpPr>
        <p:grpSpPr>
          <a:xfrm>
            <a:off x="3544540" y="3380963"/>
            <a:ext cx="320188" cy="319269"/>
            <a:chOff x="3544540" y="3380963"/>
            <a:chExt cx="320188" cy="319269"/>
          </a:xfrm>
        </p:grpSpPr>
        <p:sp>
          <p:nvSpPr>
            <p:cNvPr id="7811" name="Google Shape;7811;p63"/>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3"/>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3"/>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3"/>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3"/>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3"/>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3"/>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3"/>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3"/>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3"/>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3"/>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3"/>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3"/>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3"/>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3"/>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3"/>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7" name="Google Shape;7827;p63"/>
          <p:cNvGrpSpPr/>
          <p:nvPr/>
        </p:nvGrpSpPr>
        <p:grpSpPr>
          <a:xfrm>
            <a:off x="3944637" y="3354834"/>
            <a:ext cx="415696" cy="371605"/>
            <a:chOff x="3944637" y="3354834"/>
            <a:chExt cx="415696" cy="371605"/>
          </a:xfrm>
        </p:grpSpPr>
        <p:sp>
          <p:nvSpPr>
            <p:cNvPr id="7828" name="Google Shape;7828;p63"/>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3"/>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3"/>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3"/>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3"/>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3"/>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3"/>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3"/>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3"/>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3"/>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3"/>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3"/>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3"/>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3"/>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3"/>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3"/>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3"/>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63"/>
          <p:cNvGrpSpPr/>
          <p:nvPr/>
        </p:nvGrpSpPr>
        <p:grpSpPr>
          <a:xfrm>
            <a:off x="1314619" y="3821527"/>
            <a:ext cx="346317" cy="332136"/>
            <a:chOff x="1314619" y="3821527"/>
            <a:chExt cx="346317" cy="332136"/>
          </a:xfrm>
        </p:grpSpPr>
        <p:sp>
          <p:nvSpPr>
            <p:cNvPr id="7846" name="Google Shape;7846;p63"/>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3"/>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3"/>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3"/>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3"/>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3"/>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3"/>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3"/>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63"/>
          <p:cNvGrpSpPr/>
          <p:nvPr/>
        </p:nvGrpSpPr>
        <p:grpSpPr>
          <a:xfrm>
            <a:off x="1751139" y="3790934"/>
            <a:ext cx="386258" cy="380507"/>
            <a:chOff x="1751139" y="3790934"/>
            <a:chExt cx="386258" cy="380507"/>
          </a:xfrm>
        </p:grpSpPr>
        <p:sp>
          <p:nvSpPr>
            <p:cNvPr id="7855" name="Google Shape;7855;p63"/>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3"/>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3"/>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3"/>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3"/>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3"/>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3"/>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3"/>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3"/>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3"/>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3"/>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3"/>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3"/>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3"/>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3"/>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3"/>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3"/>
          <p:cNvGrpSpPr/>
          <p:nvPr/>
        </p:nvGrpSpPr>
        <p:grpSpPr>
          <a:xfrm>
            <a:off x="2189681" y="3821606"/>
            <a:ext cx="395607" cy="318928"/>
            <a:chOff x="2189681" y="3821606"/>
            <a:chExt cx="395607" cy="318928"/>
          </a:xfrm>
        </p:grpSpPr>
        <p:sp>
          <p:nvSpPr>
            <p:cNvPr id="7874" name="Google Shape;7874;p63"/>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3"/>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3"/>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3"/>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3"/>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3"/>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3"/>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3"/>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3"/>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3"/>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3"/>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3"/>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3"/>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3"/>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3"/>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3"/>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3"/>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3"/>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3"/>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3"/>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3"/>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3"/>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3"/>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3"/>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3"/>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3"/>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3"/>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3"/>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3"/>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3"/>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4" name="Google Shape;7904;p63"/>
          <p:cNvSpPr/>
          <p:nvPr/>
        </p:nvSpPr>
        <p:spPr>
          <a:xfrm>
            <a:off x="1288464" y="20400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5" name="Google Shape;7905;p63"/>
          <p:cNvGrpSpPr/>
          <p:nvPr/>
        </p:nvGrpSpPr>
        <p:grpSpPr>
          <a:xfrm>
            <a:off x="1277409" y="1961347"/>
            <a:ext cx="420475" cy="383055"/>
            <a:chOff x="1277409" y="1961347"/>
            <a:chExt cx="420475" cy="383055"/>
          </a:xfrm>
        </p:grpSpPr>
        <p:sp>
          <p:nvSpPr>
            <p:cNvPr id="7906" name="Google Shape;7906;p63"/>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3"/>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3"/>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3"/>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3"/>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3"/>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3"/>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3"/>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3"/>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3"/>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3"/>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3"/>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3"/>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3"/>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3"/>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3"/>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3"/>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3"/>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3"/>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3"/>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3"/>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3"/>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3"/>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3"/>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3"/>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3"/>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3"/>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3"/>
          <p:cNvGrpSpPr/>
          <p:nvPr/>
        </p:nvGrpSpPr>
        <p:grpSpPr>
          <a:xfrm>
            <a:off x="2215075" y="2432819"/>
            <a:ext cx="380008" cy="351648"/>
            <a:chOff x="2215075" y="2432819"/>
            <a:chExt cx="380008" cy="351648"/>
          </a:xfrm>
        </p:grpSpPr>
        <p:sp>
          <p:nvSpPr>
            <p:cNvPr id="7934" name="Google Shape;7934;p63"/>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3"/>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3"/>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3"/>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3"/>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3"/>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3"/>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3"/>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3"/>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3"/>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3"/>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3"/>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3"/>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3"/>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3"/>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3"/>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3"/>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3"/>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3"/>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3"/>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3"/>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3"/>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3"/>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3"/>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3"/>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3"/>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3"/>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3"/>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3"/>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3"/>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3"/>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3"/>
          <p:cNvGrpSpPr/>
          <p:nvPr/>
        </p:nvGrpSpPr>
        <p:grpSpPr>
          <a:xfrm>
            <a:off x="2661416" y="2422342"/>
            <a:ext cx="344059" cy="340671"/>
            <a:chOff x="2661416" y="2422342"/>
            <a:chExt cx="344059" cy="340671"/>
          </a:xfrm>
        </p:grpSpPr>
        <p:sp>
          <p:nvSpPr>
            <p:cNvPr id="7966" name="Google Shape;7966;p63"/>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3"/>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3"/>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3"/>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3"/>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3"/>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3"/>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3"/>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3"/>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3"/>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3"/>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3"/>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3"/>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63"/>
          <p:cNvGrpSpPr/>
          <p:nvPr/>
        </p:nvGrpSpPr>
        <p:grpSpPr>
          <a:xfrm>
            <a:off x="4066510" y="2422342"/>
            <a:ext cx="206876" cy="348470"/>
            <a:chOff x="4066510" y="2422342"/>
            <a:chExt cx="206876" cy="348470"/>
          </a:xfrm>
        </p:grpSpPr>
        <p:sp>
          <p:nvSpPr>
            <p:cNvPr id="7980" name="Google Shape;7980;p63"/>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3"/>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3"/>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3"/>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3"/>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3"/>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3"/>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3"/>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3"/>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3"/>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3"/>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3"/>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2" name="Google Shape;7992;p63"/>
          <p:cNvSpPr/>
          <p:nvPr/>
        </p:nvSpPr>
        <p:spPr>
          <a:xfrm>
            <a:off x="2958206" y="38917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3" name="Google Shape;7993;p63"/>
          <p:cNvGrpSpPr/>
          <p:nvPr/>
        </p:nvGrpSpPr>
        <p:grpSpPr>
          <a:xfrm>
            <a:off x="2617693" y="3817325"/>
            <a:ext cx="420475" cy="326491"/>
            <a:chOff x="2617693" y="3817325"/>
            <a:chExt cx="420475" cy="326491"/>
          </a:xfrm>
        </p:grpSpPr>
        <p:sp>
          <p:nvSpPr>
            <p:cNvPr id="7994" name="Google Shape;7994;p63"/>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3"/>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3"/>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3"/>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3"/>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3"/>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3"/>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3"/>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3"/>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3"/>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3"/>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3"/>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3"/>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3"/>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3"/>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3"/>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3"/>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63"/>
          <p:cNvGrpSpPr/>
          <p:nvPr/>
        </p:nvGrpSpPr>
        <p:grpSpPr>
          <a:xfrm>
            <a:off x="3545301" y="2423523"/>
            <a:ext cx="358134" cy="356637"/>
            <a:chOff x="3545301" y="2423523"/>
            <a:chExt cx="358134" cy="356637"/>
          </a:xfrm>
        </p:grpSpPr>
        <p:sp>
          <p:nvSpPr>
            <p:cNvPr id="8012" name="Google Shape;8012;p63"/>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3"/>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3"/>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3"/>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3"/>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3"/>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3"/>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3"/>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3"/>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3"/>
          <p:cNvGrpSpPr/>
          <p:nvPr/>
        </p:nvGrpSpPr>
        <p:grpSpPr>
          <a:xfrm>
            <a:off x="5766424" y="4275195"/>
            <a:ext cx="358160" cy="356926"/>
            <a:chOff x="5766424" y="4275195"/>
            <a:chExt cx="358160" cy="356926"/>
          </a:xfrm>
        </p:grpSpPr>
        <p:sp>
          <p:nvSpPr>
            <p:cNvPr id="8022" name="Google Shape;8022;p63"/>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3"/>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3"/>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3"/>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3"/>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3"/>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3"/>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3"/>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3"/>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63"/>
          <p:cNvGrpSpPr/>
          <p:nvPr/>
        </p:nvGrpSpPr>
        <p:grpSpPr>
          <a:xfrm>
            <a:off x="3531462" y="3824599"/>
            <a:ext cx="377251" cy="324232"/>
            <a:chOff x="3531462" y="3824599"/>
            <a:chExt cx="377251" cy="324232"/>
          </a:xfrm>
        </p:grpSpPr>
        <p:sp>
          <p:nvSpPr>
            <p:cNvPr id="8032" name="Google Shape;8032;p63"/>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3"/>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3"/>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3"/>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3"/>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3"/>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3"/>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3"/>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3"/>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3"/>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3"/>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63"/>
          <p:cNvGrpSpPr/>
          <p:nvPr/>
        </p:nvGrpSpPr>
        <p:grpSpPr>
          <a:xfrm>
            <a:off x="4030586" y="3805246"/>
            <a:ext cx="286523" cy="340566"/>
            <a:chOff x="4030586" y="3805246"/>
            <a:chExt cx="286523" cy="340566"/>
          </a:xfrm>
        </p:grpSpPr>
        <p:sp>
          <p:nvSpPr>
            <p:cNvPr id="8044" name="Google Shape;8044;p63"/>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3"/>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3"/>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3"/>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3"/>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3"/>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3"/>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3"/>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3"/>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3"/>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3"/>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3"/>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3"/>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63"/>
          <p:cNvGrpSpPr/>
          <p:nvPr/>
        </p:nvGrpSpPr>
        <p:grpSpPr>
          <a:xfrm>
            <a:off x="2180884" y="2888719"/>
            <a:ext cx="376752" cy="374468"/>
            <a:chOff x="2180884" y="2888719"/>
            <a:chExt cx="376752" cy="374468"/>
          </a:xfrm>
        </p:grpSpPr>
        <p:sp>
          <p:nvSpPr>
            <p:cNvPr id="8058" name="Google Shape;8058;p63"/>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3"/>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3"/>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3"/>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3"/>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3"/>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3"/>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3"/>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3"/>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3"/>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3"/>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3"/>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3"/>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3"/>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63"/>
          <p:cNvGrpSpPr/>
          <p:nvPr/>
        </p:nvGrpSpPr>
        <p:grpSpPr>
          <a:xfrm>
            <a:off x="3954432" y="2942999"/>
            <a:ext cx="378249" cy="265909"/>
            <a:chOff x="3954432" y="2942999"/>
            <a:chExt cx="378249" cy="265909"/>
          </a:xfrm>
        </p:grpSpPr>
        <p:sp>
          <p:nvSpPr>
            <p:cNvPr id="8073" name="Google Shape;8073;p63"/>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3"/>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3"/>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3"/>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3"/>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3"/>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3"/>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3"/>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3"/>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63"/>
          <p:cNvGrpSpPr/>
          <p:nvPr/>
        </p:nvGrpSpPr>
        <p:grpSpPr>
          <a:xfrm>
            <a:off x="1752137" y="4266608"/>
            <a:ext cx="378512" cy="374756"/>
            <a:chOff x="1752137" y="4266608"/>
            <a:chExt cx="378512" cy="374756"/>
          </a:xfrm>
        </p:grpSpPr>
        <p:sp>
          <p:nvSpPr>
            <p:cNvPr id="8083" name="Google Shape;8083;p63"/>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3"/>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3"/>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3"/>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3"/>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3"/>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3"/>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3"/>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3"/>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3"/>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3"/>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3"/>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3"/>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3"/>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3"/>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3"/>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3"/>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3"/>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3"/>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3"/>
          <p:cNvGrpSpPr/>
          <p:nvPr/>
        </p:nvGrpSpPr>
        <p:grpSpPr>
          <a:xfrm>
            <a:off x="3117788" y="3812546"/>
            <a:ext cx="341065" cy="341065"/>
            <a:chOff x="3117788" y="3812546"/>
            <a:chExt cx="341065" cy="341065"/>
          </a:xfrm>
        </p:grpSpPr>
        <p:sp>
          <p:nvSpPr>
            <p:cNvPr id="8105" name="Google Shape;8105;p63"/>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3"/>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3"/>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3"/>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3"/>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3"/>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63"/>
          <p:cNvGrpSpPr/>
          <p:nvPr/>
        </p:nvGrpSpPr>
        <p:grpSpPr>
          <a:xfrm>
            <a:off x="3994400" y="4299932"/>
            <a:ext cx="338281" cy="322657"/>
            <a:chOff x="3994400" y="4299932"/>
            <a:chExt cx="338281" cy="322657"/>
          </a:xfrm>
        </p:grpSpPr>
        <p:sp>
          <p:nvSpPr>
            <p:cNvPr id="8112" name="Google Shape;8112;p63"/>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3"/>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3"/>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3"/>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3"/>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3"/>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3"/>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3"/>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0" name="Google Shape;8120;p63"/>
          <p:cNvSpPr/>
          <p:nvPr/>
        </p:nvSpPr>
        <p:spPr>
          <a:xfrm>
            <a:off x="3700340" y="19656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3"/>
          <p:cNvSpPr/>
          <p:nvPr/>
        </p:nvSpPr>
        <p:spPr>
          <a:xfrm>
            <a:off x="3700340" y="19656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2" name="Google Shape;8122;p63"/>
          <p:cNvGrpSpPr/>
          <p:nvPr/>
        </p:nvGrpSpPr>
        <p:grpSpPr>
          <a:xfrm>
            <a:off x="3573426" y="1965628"/>
            <a:ext cx="302358" cy="374993"/>
            <a:chOff x="3573426" y="1965628"/>
            <a:chExt cx="302358" cy="374993"/>
          </a:xfrm>
        </p:grpSpPr>
        <p:sp>
          <p:nvSpPr>
            <p:cNvPr id="8123" name="Google Shape;8123;p63"/>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3"/>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3"/>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3"/>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3"/>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3"/>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3"/>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3"/>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3"/>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3"/>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3"/>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3"/>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3"/>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3"/>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3"/>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3"/>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3"/>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3"/>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3"/>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3"/>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3"/>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3"/>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3"/>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3"/>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3"/>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3"/>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3"/>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3"/>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3"/>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3"/>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3"/>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3"/>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3"/>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3"/>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3"/>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3"/>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3"/>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3"/>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3"/>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3"/>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3"/>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3"/>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3"/>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3"/>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3"/>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3"/>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63"/>
          <p:cNvGrpSpPr/>
          <p:nvPr/>
        </p:nvGrpSpPr>
        <p:grpSpPr>
          <a:xfrm>
            <a:off x="3513632" y="2908572"/>
            <a:ext cx="355876" cy="331007"/>
            <a:chOff x="3513632" y="2908572"/>
            <a:chExt cx="355876" cy="331007"/>
          </a:xfrm>
        </p:grpSpPr>
        <p:sp>
          <p:nvSpPr>
            <p:cNvPr id="8171" name="Google Shape;8171;p63"/>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3"/>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3"/>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3"/>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3"/>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3"/>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3"/>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3"/>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3"/>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3"/>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3"/>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3"/>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63"/>
          <p:cNvGrpSpPr/>
          <p:nvPr/>
        </p:nvGrpSpPr>
        <p:grpSpPr>
          <a:xfrm>
            <a:off x="2694083" y="2888430"/>
            <a:ext cx="235762" cy="374756"/>
            <a:chOff x="2694083" y="2888430"/>
            <a:chExt cx="235762" cy="374756"/>
          </a:xfrm>
        </p:grpSpPr>
        <p:sp>
          <p:nvSpPr>
            <p:cNvPr id="8188" name="Google Shape;8188;p63"/>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3"/>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3"/>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3"/>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3"/>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3"/>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63"/>
          <p:cNvGrpSpPr/>
          <p:nvPr/>
        </p:nvGrpSpPr>
        <p:grpSpPr>
          <a:xfrm>
            <a:off x="871534" y="4300588"/>
            <a:ext cx="357661" cy="311155"/>
            <a:chOff x="871534" y="4300588"/>
            <a:chExt cx="357661" cy="311155"/>
          </a:xfrm>
        </p:grpSpPr>
        <p:sp>
          <p:nvSpPr>
            <p:cNvPr id="8198" name="Google Shape;8198;p63"/>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3"/>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3"/>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3"/>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3"/>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3"/>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3"/>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3"/>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3"/>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3"/>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3"/>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3"/>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3"/>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3"/>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3"/>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63"/>
          <p:cNvGrpSpPr/>
          <p:nvPr/>
        </p:nvGrpSpPr>
        <p:grpSpPr>
          <a:xfrm>
            <a:off x="916019" y="3821606"/>
            <a:ext cx="250100" cy="336785"/>
            <a:chOff x="916019" y="3821606"/>
            <a:chExt cx="250100" cy="336785"/>
          </a:xfrm>
        </p:grpSpPr>
        <p:sp>
          <p:nvSpPr>
            <p:cNvPr id="8220" name="Google Shape;8220;p63"/>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3"/>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3"/>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3"/>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3"/>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3"/>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3"/>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3"/>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3"/>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3"/>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3"/>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3"/>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3"/>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3"/>
          <p:cNvGrpSpPr/>
          <p:nvPr/>
        </p:nvGrpSpPr>
        <p:grpSpPr>
          <a:xfrm>
            <a:off x="849686" y="2909570"/>
            <a:ext cx="374730" cy="332504"/>
            <a:chOff x="849686" y="2909570"/>
            <a:chExt cx="374730" cy="332504"/>
          </a:xfrm>
        </p:grpSpPr>
        <p:sp>
          <p:nvSpPr>
            <p:cNvPr id="8234" name="Google Shape;8234;p63"/>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3"/>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3"/>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3"/>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3"/>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3"/>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3"/>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3"/>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3"/>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63"/>
          <p:cNvGrpSpPr/>
          <p:nvPr/>
        </p:nvGrpSpPr>
        <p:grpSpPr>
          <a:xfrm>
            <a:off x="1735567" y="2420241"/>
            <a:ext cx="417718" cy="372866"/>
            <a:chOff x="1735567" y="2420241"/>
            <a:chExt cx="417718" cy="372866"/>
          </a:xfrm>
        </p:grpSpPr>
        <p:sp>
          <p:nvSpPr>
            <p:cNvPr id="8246" name="Google Shape;8246;p63"/>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3"/>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3"/>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3"/>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3"/>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3"/>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3"/>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3"/>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3"/>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3"/>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63"/>
          <p:cNvGrpSpPr/>
          <p:nvPr/>
        </p:nvGrpSpPr>
        <p:grpSpPr>
          <a:xfrm>
            <a:off x="3599318" y="4299590"/>
            <a:ext cx="251098" cy="309028"/>
            <a:chOff x="3599318" y="4299590"/>
            <a:chExt cx="251098" cy="309028"/>
          </a:xfrm>
        </p:grpSpPr>
        <p:sp>
          <p:nvSpPr>
            <p:cNvPr id="8259" name="Google Shape;8259;p63"/>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3"/>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3"/>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3"/>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3"/>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3"/>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63"/>
          <p:cNvGrpSpPr/>
          <p:nvPr/>
        </p:nvGrpSpPr>
        <p:grpSpPr>
          <a:xfrm>
            <a:off x="3105998" y="2433240"/>
            <a:ext cx="345818" cy="345056"/>
            <a:chOff x="3105998" y="2433240"/>
            <a:chExt cx="345818" cy="345056"/>
          </a:xfrm>
        </p:grpSpPr>
        <p:sp>
          <p:nvSpPr>
            <p:cNvPr id="8266" name="Google Shape;8266;p63"/>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3"/>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3"/>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3"/>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3"/>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3"/>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3"/>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3"/>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3"/>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3"/>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3"/>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63"/>
          <p:cNvGrpSpPr/>
          <p:nvPr/>
        </p:nvGrpSpPr>
        <p:grpSpPr>
          <a:xfrm>
            <a:off x="1737326" y="2900773"/>
            <a:ext cx="374730" cy="350361"/>
            <a:chOff x="1737326" y="2900773"/>
            <a:chExt cx="374730" cy="350361"/>
          </a:xfrm>
        </p:grpSpPr>
        <p:sp>
          <p:nvSpPr>
            <p:cNvPr id="8278" name="Google Shape;8278;p63"/>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3"/>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3"/>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3"/>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3"/>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3"/>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3"/>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3"/>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3"/>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3"/>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3"/>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3"/>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3"/>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3"/>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3"/>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3"/>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63"/>
          <p:cNvGrpSpPr/>
          <p:nvPr/>
        </p:nvGrpSpPr>
        <p:grpSpPr>
          <a:xfrm>
            <a:off x="4000676" y="1579396"/>
            <a:ext cx="327226" cy="211603"/>
            <a:chOff x="4000676" y="1579396"/>
            <a:chExt cx="327226" cy="211603"/>
          </a:xfrm>
        </p:grpSpPr>
        <p:sp>
          <p:nvSpPr>
            <p:cNvPr id="8296" name="Google Shape;8296;p63"/>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3"/>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3"/>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3"/>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3"/>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3"/>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3"/>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3"/>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3"/>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3"/>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3"/>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3"/>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3"/>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3"/>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3"/>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3"/>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3"/>
          <p:cNvGrpSpPr/>
          <p:nvPr/>
        </p:nvGrpSpPr>
        <p:grpSpPr>
          <a:xfrm>
            <a:off x="2635523" y="1515584"/>
            <a:ext cx="371054" cy="336469"/>
            <a:chOff x="2635523" y="1515584"/>
            <a:chExt cx="371054" cy="336469"/>
          </a:xfrm>
        </p:grpSpPr>
        <p:sp>
          <p:nvSpPr>
            <p:cNvPr id="8313" name="Google Shape;8313;p63"/>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3"/>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3"/>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3"/>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3"/>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3"/>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3"/>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63"/>
          <p:cNvGrpSpPr/>
          <p:nvPr/>
        </p:nvGrpSpPr>
        <p:grpSpPr>
          <a:xfrm>
            <a:off x="2231907" y="1520731"/>
            <a:ext cx="311627" cy="326569"/>
            <a:chOff x="2231907" y="1520731"/>
            <a:chExt cx="311627" cy="326569"/>
          </a:xfrm>
        </p:grpSpPr>
        <p:sp>
          <p:nvSpPr>
            <p:cNvPr id="8321" name="Google Shape;8321;p63"/>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3"/>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3"/>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3"/>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3"/>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3"/>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63"/>
          <p:cNvGrpSpPr/>
          <p:nvPr/>
        </p:nvGrpSpPr>
        <p:grpSpPr>
          <a:xfrm>
            <a:off x="1340249" y="4301533"/>
            <a:ext cx="311890" cy="304695"/>
            <a:chOff x="1340249" y="4301533"/>
            <a:chExt cx="311890" cy="304695"/>
          </a:xfrm>
        </p:grpSpPr>
        <p:sp>
          <p:nvSpPr>
            <p:cNvPr id="8332" name="Google Shape;8332;p63"/>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3"/>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3"/>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3"/>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3"/>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3"/>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3"/>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3"/>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3"/>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3"/>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3"/>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3"/>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63"/>
          <p:cNvGrpSpPr/>
          <p:nvPr/>
        </p:nvGrpSpPr>
        <p:grpSpPr>
          <a:xfrm>
            <a:off x="1330690" y="3377024"/>
            <a:ext cx="306874" cy="332268"/>
            <a:chOff x="1330690" y="3377024"/>
            <a:chExt cx="306874" cy="332268"/>
          </a:xfrm>
        </p:grpSpPr>
        <p:sp>
          <p:nvSpPr>
            <p:cNvPr id="8347" name="Google Shape;8347;p63"/>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3"/>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3"/>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3"/>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3"/>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3"/>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3"/>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3"/>
          <p:cNvGrpSpPr/>
          <p:nvPr/>
        </p:nvGrpSpPr>
        <p:grpSpPr>
          <a:xfrm>
            <a:off x="2650597" y="3381777"/>
            <a:ext cx="341511" cy="324994"/>
            <a:chOff x="2650597" y="3381777"/>
            <a:chExt cx="341511" cy="324994"/>
          </a:xfrm>
        </p:grpSpPr>
        <p:sp>
          <p:nvSpPr>
            <p:cNvPr id="8367" name="Google Shape;8367;p63"/>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3"/>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3"/>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3"/>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3"/>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3"/>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3"/>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3"/>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3"/>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3"/>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3"/>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3"/>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3"/>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3"/>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3"/>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3"/>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3"/>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3"/>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3"/>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3"/>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3"/>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3"/>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63"/>
          <p:cNvGrpSpPr/>
          <p:nvPr/>
        </p:nvGrpSpPr>
        <p:grpSpPr>
          <a:xfrm>
            <a:off x="1295502" y="2437362"/>
            <a:ext cx="402645" cy="323917"/>
            <a:chOff x="1295502" y="2437362"/>
            <a:chExt cx="402645" cy="323917"/>
          </a:xfrm>
        </p:grpSpPr>
        <p:sp>
          <p:nvSpPr>
            <p:cNvPr id="8403" name="Google Shape;8403;p63"/>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3"/>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3"/>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3"/>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3"/>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3"/>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3"/>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3"/>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3"/>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3"/>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3"/>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3"/>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3"/>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63"/>
          <p:cNvGrpSpPr/>
          <p:nvPr/>
        </p:nvGrpSpPr>
        <p:grpSpPr>
          <a:xfrm>
            <a:off x="882590" y="2438360"/>
            <a:ext cx="337310" cy="337047"/>
            <a:chOff x="882590" y="2438360"/>
            <a:chExt cx="337310" cy="337047"/>
          </a:xfrm>
        </p:grpSpPr>
        <p:sp>
          <p:nvSpPr>
            <p:cNvPr id="8420" name="Google Shape;8420;p63"/>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3"/>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3"/>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3"/>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3"/>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3"/>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3"/>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3"/>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3"/>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3"/>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3"/>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3"/>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3"/>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3"/>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3"/>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3"/>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3"/>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3"/>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63"/>
          <p:cNvGrpSpPr/>
          <p:nvPr/>
        </p:nvGrpSpPr>
        <p:grpSpPr>
          <a:xfrm>
            <a:off x="4885060" y="1518788"/>
            <a:ext cx="385786" cy="342588"/>
            <a:chOff x="4885060" y="1518788"/>
            <a:chExt cx="385786" cy="342588"/>
          </a:xfrm>
        </p:grpSpPr>
        <p:sp>
          <p:nvSpPr>
            <p:cNvPr id="8445" name="Google Shape;8445;p63"/>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3"/>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3"/>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3"/>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3"/>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3"/>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3"/>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3"/>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3"/>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3"/>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3"/>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3"/>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3"/>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3"/>
          <p:cNvGrpSpPr/>
          <p:nvPr/>
        </p:nvGrpSpPr>
        <p:grpSpPr>
          <a:xfrm>
            <a:off x="5394478" y="1514533"/>
            <a:ext cx="249076" cy="351096"/>
            <a:chOff x="5394478" y="1514533"/>
            <a:chExt cx="249076" cy="351096"/>
          </a:xfrm>
        </p:grpSpPr>
        <p:sp>
          <p:nvSpPr>
            <p:cNvPr id="8465" name="Google Shape;8465;p63"/>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3"/>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3"/>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3"/>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3"/>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3"/>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3"/>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3"/>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3"/>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3"/>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3"/>
          <p:cNvGrpSpPr/>
          <p:nvPr/>
        </p:nvGrpSpPr>
        <p:grpSpPr>
          <a:xfrm>
            <a:off x="5782259" y="1512012"/>
            <a:ext cx="356138" cy="356138"/>
            <a:chOff x="5782259" y="1512012"/>
            <a:chExt cx="356138" cy="356138"/>
          </a:xfrm>
        </p:grpSpPr>
        <p:sp>
          <p:nvSpPr>
            <p:cNvPr id="8486" name="Google Shape;8486;p63"/>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3"/>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3"/>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3"/>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3"/>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3"/>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3"/>
          <p:cNvGrpSpPr/>
          <p:nvPr/>
        </p:nvGrpSpPr>
        <p:grpSpPr>
          <a:xfrm>
            <a:off x="6229598" y="1518052"/>
            <a:ext cx="343560" cy="343822"/>
            <a:chOff x="6229598" y="1518052"/>
            <a:chExt cx="343560" cy="343822"/>
          </a:xfrm>
        </p:grpSpPr>
        <p:sp>
          <p:nvSpPr>
            <p:cNvPr id="8498" name="Google Shape;8498;p63"/>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3"/>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3"/>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3"/>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63"/>
          <p:cNvGrpSpPr/>
          <p:nvPr/>
        </p:nvGrpSpPr>
        <p:grpSpPr>
          <a:xfrm>
            <a:off x="870773" y="3357985"/>
            <a:ext cx="342824" cy="351228"/>
            <a:chOff x="870773" y="3357985"/>
            <a:chExt cx="342824" cy="351228"/>
          </a:xfrm>
        </p:grpSpPr>
        <p:sp>
          <p:nvSpPr>
            <p:cNvPr id="8518" name="Google Shape;8518;p63"/>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3"/>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3"/>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3"/>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63"/>
          <p:cNvGrpSpPr/>
          <p:nvPr/>
        </p:nvGrpSpPr>
        <p:grpSpPr>
          <a:xfrm>
            <a:off x="2743084" y="4299590"/>
            <a:ext cx="159372" cy="308896"/>
            <a:chOff x="2743084" y="4299590"/>
            <a:chExt cx="159372" cy="308896"/>
          </a:xfrm>
        </p:grpSpPr>
        <p:sp>
          <p:nvSpPr>
            <p:cNvPr id="8527" name="Google Shape;8527;p63"/>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3"/>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3"/>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63"/>
          <p:cNvGrpSpPr/>
          <p:nvPr/>
        </p:nvGrpSpPr>
        <p:grpSpPr>
          <a:xfrm>
            <a:off x="1293506" y="2939716"/>
            <a:ext cx="374730" cy="272211"/>
            <a:chOff x="1293506" y="2939716"/>
            <a:chExt cx="374730" cy="272211"/>
          </a:xfrm>
        </p:grpSpPr>
        <p:sp>
          <p:nvSpPr>
            <p:cNvPr id="8543" name="Google Shape;8543;p63"/>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3"/>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3"/>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3"/>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63"/>
          <p:cNvGrpSpPr/>
          <p:nvPr/>
        </p:nvGrpSpPr>
        <p:grpSpPr>
          <a:xfrm>
            <a:off x="6669900" y="1505474"/>
            <a:ext cx="345083" cy="369216"/>
            <a:chOff x="6669900" y="1505474"/>
            <a:chExt cx="345083" cy="369216"/>
          </a:xfrm>
        </p:grpSpPr>
        <p:sp>
          <p:nvSpPr>
            <p:cNvPr id="8574" name="Google Shape;8574;p63"/>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3"/>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3"/>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3"/>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3"/>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3"/>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63"/>
          <p:cNvGrpSpPr/>
          <p:nvPr/>
        </p:nvGrpSpPr>
        <p:grpSpPr>
          <a:xfrm>
            <a:off x="7117003" y="1518000"/>
            <a:ext cx="333003" cy="344085"/>
            <a:chOff x="7117003" y="1518000"/>
            <a:chExt cx="333003" cy="344085"/>
          </a:xfrm>
        </p:grpSpPr>
        <p:sp>
          <p:nvSpPr>
            <p:cNvPr id="8597" name="Google Shape;8597;p63"/>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3"/>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3"/>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3"/>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3"/>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3"/>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63"/>
          <p:cNvGrpSpPr/>
          <p:nvPr/>
        </p:nvGrpSpPr>
        <p:grpSpPr>
          <a:xfrm>
            <a:off x="2200238" y="4289165"/>
            <a:ext cx="374756" cy="329300"/>
            <a:chOff x="2200238" y="4289165"/>
            <a:chExt cx="374756" cy="329300"/>
          </a:xfrm>
        </p:grpSpPr>
        <p:sp>
          <p:nvSpPr>
            <p:cNvPr id="8636" name="Google Shape;8636;p63"/>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3"/>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63"/>
          <p:cNvGrpSpPr/>
          <p:nvPr/>
        </p:nvGrpSpPr>
        <p:grpSpPr>
          <a:xfrm>
            <a:off x="7556043" y="1499959"/>
            <a:ext cx="337283" cy="380192"/>
            <a:chOff x="7556043" y="1499959"/>
            <a:chExt cx="337283" cy="380192"/>
          </a:xfrm>
        </p:grpSpPr>
        <p:sp>
          <p:nvSpPr>
            <p:cNvPr id="8659" name="Google Shape;8659;p63"/>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3"/>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3"/>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3"/>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3"/>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3"/>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63"/>
          <p:cNvGrpSpPr/>
          <p:nvPr/>
        </p:nvGrpSpPr>
        <p:grpSpPr>
          <a:xfrm>
            <a:off x="7992826" y="1517790"/>
            <a:ext cx="317431" cy="344584"/>
            <a:chOff x="7992826" y="1517790"/>
            <a:chExt cx="317431" cy="344584"/>
          </a:xfrm>
        </p:grpSpPr>
        <p:sp>
          <p:nvSpPr>
            <p:cNvPr id="8674" name="Google Shape;8674;p63"/>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3"/>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3"/>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1" name="Google Shape;8691;p63"/>
          <p:cNvGrpSpPr/>
          <p:nvPr/>
        </p:nvGrpSpPr>
        <p:grpSpPr>
          <a:xfrm>
            <a:off x="4864446" y="3340207"/>
            <a:ext cx="395607" cy="387414"/>
            <a:chOff x="4864446" y="3340207"/>
            <a:chExt cx="395607" cy="387414"/>
          </a:xfrm>
        </p:grpSpPr>
        <p:sp>
          <p:nvSpPr>
            <p:cNvPr id="8692" name="Google Shape;8692;p63"/>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3"/>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3"/>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3"/>
          <p:cNvGrpSpPr/>
          <p:nvPr/>
        </p:nvGrpSpPr>
        <p:grpSpPr>
          <a:xfrm>
            <a:off x="3130367" y="4324485"/>
            <a:ext cx="297342" cy="258871"/>
            <a:chOff x="3130367" y="4324485"/>
            <a:chExt cx="297342" cy="258871"/>
          </a:xfrm>
        </p:grpSpPr>
        <p:sp>
          <p:nvSpPr>
            <p:cNvPr id="8718" name="Google Shape;8718;p63"/>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3"/>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3"/>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3"/>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3"/>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3"/>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3"/>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3"/>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3"/>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3"/>
          <p:cNvGrpSpPr/>
          <p:nvPr/>
        </p:nvGrpSpPr>
        <p:grpSpPr>
          <a:xfrm>
            <a:off x="5302988" y="3389839"/>
            <a:ext cx="394609" cy="286523"/>
            <a:chOff x="5302988" y="3389839"/>
            <a:chExt cx="394609" cy="286523"/>
          </a:xfrm>
        </p:grpSpPr>
        <p:sp>
          <p:nvSpPr>
            <p:cNvPr id="8742" name="Google Shape;8742;p63"/>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3"/>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3"/>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3"/>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3"/>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3"/>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3"/>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3"/>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3"/>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5" name="Google Shape;8775;p63"/>
          <p:cNvSpPr/>
          <p:nvPr/>
        </p:nvSpPr>
        <p:spPr>
          <a:xfrm>
            <a:off x="5741031" y="36175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6" name="Google Shape;8776;p63"/>
          <p:cNvGrpSpPr/>
          <p:nvPr/>
        </p:nvGrpSpPr>
        <p:grpSpPr>
          <a:xfrm>
            <a:off x="3060752" y="2903609"/>
            <a:ext cx="390565" cy="359578"/>
            <a:chOff x="3060752" y="2903609"/>
            <a:chExt cx="390565" cy="359578"/>
          </a:xfrm>
        </p:grpSpPr>
        <p:sp>
          <p:nvSpPr>
            <p:cNvPr id="8777" name="Google Shape;8777;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3"/>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3"/>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3"/>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3"/>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3"/>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3"/>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3"/>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3"/>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3"/>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3"/>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3"/>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3"/>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3"/>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3"/>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3"/>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3"/>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3"/>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3"/>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63"/>
          <p:cNvGrpSpPr/>
          <p:nvPr/>
        </p:nvGrpSpPr>
        <p:grpSpPr>
          <a:xfrm>
            <a:off x="5741031" y="3386057"/>
            <a:ext cx="394609" cy="294585"/>
            <a:chOff x="5741031" y="3386057"/>
            <a:chExt cx="394609" cy="294585"/>
          </a:xfrm>
        </p:grpSpPr>
        <p:sp>
          <p:nvSpPr>
            <p:cNvPr id="8812" name="Google Shape;8812;p63"/>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3"/>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3"/>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3"/>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3"/>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3"/>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3"/>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3"/>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3"/>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3"/>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3"/>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3"/>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3"/>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3"/>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3"/>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3"/>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3"/>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3"/>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3"/>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3"/>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3"/>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3"/>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3"/>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3"/>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2" name="Google Shape;8842;p63"/>
          <p:cNvSpPr/>
          <p:nvPr/>
        </p:nvSpPr>
        <p:spPr>
          <a:xfrm>
            <a:off x="6560317" y="35647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3" name="Google Shape;8843;p63"/>
          <p:cNvGrpSpPr/>
          <p:nvPr/>
        </p:nvGrpSpPr>
        <p:grpSpPr>
          <a:xfrm>
            <a:off x="6179074" y="3368726"/>
            <a:ext cx="394609" cy="328749"/>
            <a:chOff x="6179074" y="3368726"/>
            <a:chExt cx="394609" cy="328749"/>
          </a:xfrm>
        </p:grpSpPr>
        <p:sp>
          <p:nvSpPr>
            <p:cNvPr id="8844" name="Google Shape;8844;p63"/>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3"/>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3"/>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3"/>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3"/>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3"/>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3"/>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3"/>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3"/>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3"/>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3"/>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3"/>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3"/>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3"/>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3"/>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3"/>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3"/>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3"/>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3"/>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3"/>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3"/>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3"/>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3"/>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3"/>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3"/>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3"/>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3"/>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3"/>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3"/>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3"/>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3"/>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3"/>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3"/>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3"/>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3"/>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3"/>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3"/>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3"/>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3"/>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3"/>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3"/>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3"/>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3"/>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3"/>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3"/>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3"/>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3"/>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3"/>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3"/>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3"/>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3"/>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3"/>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3"/>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3"/>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3"/>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3"/>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3"/>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3"/>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3"/>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3"/>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3"/>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3"/>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3"/>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3"/>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3"/>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3"/>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3"/>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3"/>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3"/>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3"/>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3"/>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3"/>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3"/>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3"/>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63"/>
          <p:cNvGrpSpPr/>
          <p:nvPr/>
        </p:nvGrpSpPr>
        <p:grpSpPr>
          <a:xfrm>
            <a:off x="7054924" y="3367728"/>
            <a:ext cx="394583" cy="331007"/>
            <a:chOff x="7054924" y="3367728"/>
            <a:chExt cx="394583" cy="331007"/>
          </a:xfrm>
        </p:grpSpPr>
        <p:sp>
          <p:nvSpPr>
            <p:cNvPr id="8928" name="Google Shape;8928;p63"/>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3"/>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3"/>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3"/>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3"/>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3"/>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3"/>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3"/>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3"/>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63"/>
          <p:cNvGrpSpPr/>
          <p:nvPr/>
        </p:nvGrpSpPr>
        <p:grpSpPr>
          <a:xfrm>
            <a:off x="7492967" y="3361425"/>
            <a:ext cx="394583" cy="343586"/>
            <a:chOff x="7492967" y="3361425"/>
            <a:chExt cx="394583" cy="343586"/>
          </a:xfrm>
        </p:grpSpPr>
        <p:sp>
          <p:nvSpPr>
            <p:cNvPr id="8944" name="Google Shape;8944;p63"/>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3"/>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3"/>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3"/>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3"/>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3"/>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3"/>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3"/>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3"/>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3"/>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3"/>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3"/>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3"/>
          <p:cNvGrpSpPr/>
          <p:nvPr/>
        </p:nvGrpSpPr>
        <p:grpSpPr>
          <a:xfrm>
            <a:off x="7935527" y="3353154"/>
            <a:ext cx="385287" cy="360156"/>
            <a:chOff x="7935527" y="3353154"/>
            <a:chExt cx="385287" cy="360156"/>
          </a:xfrm>
        </p:grpSpPr>
        <p:sp>
          <p:nvSpPr>
            <p:cNvPr id="8968" name="Google Shape;8968;p63"/>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3"/>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3"/>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3"/>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63"/>
          <p:cNvGrpSpPr/>
          <p:nvPr/>
        </p:nvGrpSpPr>
        <p:grpSpPr>
          <a:xfrm>
            <a:off x="5319821" y="1986242"/>
            <a:ext cx="348103" cy="348103"/>
            <a:chOff x="5319821" y="1986242"/>
            <a:chExt cx="348103" cy="348103"/>
          </a:xfrm>
        </p:grpSpPr>
        <p:sp>
          <p:nvSpPr>
            <p:cNvPr id="8981" name="Google Shape;8981;p63"/>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3"/>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3"/>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3"/>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3"/>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3"/>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3"/>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3"/>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3"/>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3"/>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3"/>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3"/>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63"/>
          <p:cNvGrpSpPr/>
          <p:nvPr/>
        </p:nvGrpSpPr>
        <p:grpSpPr>
          <a:xfrm>
            <a:off x="5765926" y="1976683"/>
            <a:ext cx="348339" cy="348103"/>
            <a:chOff x="5765926" y="1976683"/>
            <a:chExt cx="348339" cy="348103"/>
          </a:xfrm>
        </p:grpSpPr>
        <p:sp>
          <p:nvSpPr>
            <p:cNvPr id="9019" name="Google Shape;9019;p63"/>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3"/>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3"/>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3"/>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3"/>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63"/>
          <p:cNvGrpSpPr/>
          <p:nvPr/>
        </p:nvGrpSpPr>
        <p:grpSpPr>
          <a:xfrm>
            <a:off x="6191390" y="1981489"/>
            <a:ext cx="389068" cy="347787"/>
            <a:chOff x="6191390" y="1981489"/>
            <a:chExt cx="389068" cy="347787"/>
          </a:xfrm>
        </p:grpSpPr>
        <p:sp>
          <p:nvSpPr>
            <p:cNvPr id="9034" name="Google Shape;9034;p63"/>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3"/>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3"/>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3"/>
          <p:cNvGrpSpPr/>
          <p:nvPr/>
        </p:nvGrpSpPr>
        <p:grpSpPr>
          <a:xfrm>
            <a:off x="6657846" y="2007591"/>
            <a:ext cx="348103" cy="295714"/>
            <a:chOff x="6657846" y="2007591"/>
            <a:chExt cx="348103" cy="295714"/>
          </a:xfrm>
        </p:grpSpPr>
        <p:sp>
          <p:nvSpPr>
            <p:cNvPr id="9042" name="Google Shape;9042;p63"/>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3"/>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3"/>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3"/>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3"/>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3"/>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3"/>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3"/>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3"/>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3"/>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3"/>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3"/>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3"/>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3"/>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3"/>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3"/>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63"/>
          <p:cNvGrpSpPr/>
          <p:nvPr/>
        </p:nvGrpSpPr>
        <p:grpSpPr>
          <a:xfrm>
            <a:off x="7104188" y="1971904"/>
            <a:ext cx="347341" cy="348103"/>
            <a:chOff x="7104188" y="1971904"/>
            <a:chExt cx="347341" cy="348103"/>
          </a:xfrm>
        </p:grpSpPr>
        <p:sp>
          <p:nvSpPr>
            <p:cNvPr id="9069" name="Google Shape;9069;p63"/>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3"/>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3"/>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3"/>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3"/>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3"/>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3"/>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3"/>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3"/>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3"/>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3"/>
          <p:cNvGrpSpPr/>
          <p:nvPr/>
        </p:nvGrpSpPr>
        <p:grpSpPr>
          <a:xfrm>
            <a:off x="7551264" y="1971904"/>
            <a:ext cx="344321" cy="348155"/>
            <a:chOff x="7551264" y="1971904"/>
            <a:chExt cx="344321" cy="348155"/>
          </a:xfrm>
        </p:grpSpPr>
        <p:sp>
          <p:nvSpPr>
            <p:cNvPr id="9100" name="Google Shape;9100;p63"/>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3"/>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3"/>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3"/>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3"/>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3"/>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3"/>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3"/>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3"/>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3"/>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3"/>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3"/>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3"/>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3"/>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63"/>
          <p:cNvGrpSpPr/>
          <p:nvPr/>
        </p:nvGrpSpPr>
        <p:grpSpPr>
          <a:xfrm>
            <a:off x="7992065" y="1971904"/>
            <a:ext cx="351621" cy="348103"/>
            <a:chOff x="7992065" y="1971904"/>
            <a:chExt cx="351621" cy="348103"/>
          </a:xfrm>
        </p:grpSpPr>
        <p:sp>
          <p:nvSpPr>
            <p:cNvPr id="9120" name="Google Shape;9120;p63"/>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3"/>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3"/>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3"/>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3"/>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3"/>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3"/>
          <p:cNvGrpSpPr/>
          <p:nvPr/>
        </p:nvGrpSpPr>
        <p:grpSpPr>
          <a:xfrm>
            <a:off x="4911189" y="3793455"/>
            <a:ext cx="296580" cy="364935"/>
            <a:chOff x="4911189" y="3793455"/>
            <a:chExt cx="296580" cy="364935"/>
          </a:xfrm>
        </p:grpSpPr>
        <p:sp>
          <p:nvSpPr>
            <p:cNvPr id="9136" name="Google Shape;9136;p63"/>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3"/>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3"/>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3"/>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3"/>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3"/>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3"/>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3"/>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3"/>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63"/>
          <p:cNvGrpSpPr/>
          <p:nvPr/>
        </p:nvGrpSpPr>
        <p:grpSpPr>
          <a:xfrm>
            <a:off x="5341433" y="3793271"/>
            <a:ext cx="330272" cy="329117"/>
            <a:chOff x="5341433" y="3793271"/>
            <a:chExt cx="330272" cy="329117"/>
          </a:xfrm>
        </p:grpSpPr>
        <p:sp>
          <p:nvSpPr>
            <p:cNvPr id="9157" name="Google Shape;9157;p63"/>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3"/>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3"/>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3"/>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3"/>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3"/>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3"/>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3"/>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3"/>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3"/>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3"/>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3"/>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3"/>
          <p:cNvGrpSpPr/>
          <p:nvPr/>
        </p:nvGrpSpPr>
        <p:grpSpPr>
          <a:xfrm>
            <a:off x="5744051" y="3766250"/>
            <a:ext cx="428511" cy="383186"/>
            <a:chOff x="5744051" y="3766250"/>
            <a:chExt cx="428511" cy="383186"/>
          </a:xfrm>
        </p:grpSpPr>
        <p:sp>
          <p:nvSpPr>
            <p:cNvPr id="9174" name="Google Shape;9174;p63"/>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3"/>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3"/>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3"/>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3"/>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3"/>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3"/>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3"/>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3"/>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3"/>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3"/>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3"/>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3"/>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3"/>
          <p:cNvGrpSpPr/>
          <p:nvPr/>
        </p:nvGrpSpPr>
        <p:grpSpPr>
          <a:xfrm>
            <a:off x="6678697" y="3793324"/>
            <a:ext cx="342824" cy="328985"/>
            <a:chOff x="6678697" y="3793324"/>
            <a:chExt cx="342824" cy="328985"/>
          </a:xfrm>
        </p:grpSpPr>
        <p:sp>
          <p:nvSpPr>
            <p:cNvPr id="9192" name="Google Shape;9192;p63"/>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3"/>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3"/>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3"/>
          <p:cNvGrpSpPr/>
          <p:nvPr/>
        </p:nvGrpSpPr>
        <p:grpSpPr>
          <a:xfrm>
            <a:off x="7101903" y="3762022"/>
            <a:ext cx="398627" cy="392088"/>
            <a:chOff x="7101903" y="3762022"/>
            <a:chExt cx="398627" cy="392088"/>
          </a:xfrm>
        </p:grpSpPr>
        <p:sp>
          <p:nvSpPr>
            <p:cNvPr id="9201" name="Google Shape;9201;p63"/>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3"/>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3"/>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3"/>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3"/>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3"/>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3"/>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63"/>
          <p:cNvGrpSpPr/>
          <p:nvPr/>
        </p:nvGrpSpPr>
        <p:grpSpPr>
          <a:xfrm>
            <a:off x="7541469" y="3793455"/>
            <a:ext cx="407897" cy="328985"/>
            <a:chOff x="7541469" y="3793455"/>
            <a:chExt cx="407897" cy="328985"/>
          </a:xfrm>
        </p:grpSpPr>
        <p:sp>
          <p:nvSpPr>
            <p:cNvPr id="9220" name="Google Shape;9220;p63"/>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3"/>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3"/>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3"/>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3"/>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3"/>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3"/>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3"/>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3"/>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3"/>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3"/>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3"/>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3"/>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3"/>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3"/>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3"/>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63"/>
          <p:cNvGrpSpPr/>
          <p:nvPr/>
        </p:nvGrpSpPr>
        <p:grpSpPr>
          <a:xfrm>
            <a:off x="5310288" y="2956312"/>
            <a:ext cx="432292" cy="264412"/>
            <a:chOff x="5310288" y="2956312"/>
            <a:chExt cx="432292" cy="264412"/>
          </a:xfrm>
        </p:grpSpPr>
        <p:sp>
          <p:nvSpPr>
            <p:cNvPr id="9251" name="Google Shape;9251;p63"/>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3"/>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3"/>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3"/>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3"/>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3"/>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3"/>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3"/>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3"/>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3"/>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3"/>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3"/>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3"/>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3"/>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3"/>
          <p:cNvGrpSpPr/>
          <p:nvPr/>
        </p:nvGrpSpPr>
        <p:grpSpPr>
          <a:xfrm>
            <a:off x="4879047" y="2432320"/>
            <a:ext cx="398075" cy="340303"/>
            <a:chOff x="4879047" y="2432320"/>
            <a:chExt cx="398075" cy="340303"/>
          </a:xfrm>
        </p:grpSpPr>
        <p:sp>
          <p:nvSpPr>
            <p:cNvPr id="9279" name="Google Shape;9279;p63"/>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3"/>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3"/>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3"/>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3"/>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3"/>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3"/>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3"/>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3"/>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3"/>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3"/>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3"/>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63"/>
          <p:cNvGrpSpPr/>
          <p:nvPr/>
        </p:nvGrpSpPr>
        <p:grpSpPr>
          <a:xfrm>
            <a:off x="5388701" y="2393823"/>
            <a:ext cx="280982" cy="395896"/>
            <a:chOff x="5388701" y="2393823"/>
            <a:chExt cx="280982" cy="395896"/>
          </a:xfrm>
        </p:grpSpPr>
        <p:sp>
          <p:nvSpPr>
            <p:cNvPr id="9306" name="Google Shape;9306;p63"/>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3"/>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3"/>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3"/>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3"/>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3"/>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3"/>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3"/>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3"/>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3"/>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3"/>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3"/>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3"/>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3"/>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3"/>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3"/>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3"/>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3"/>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63"/>
          <p:cNvGrpSpPr/>
          <p:nvPr/>
        </p:nvGrpSpPr>
        <p:grpSpPr>
          <a:xfrm>
            <a:off x="5743289" y="2439122"/>
            <a:ext cx="444871" cy="316407"/>
            <a:chOff x="5743289" y="2439122"/>
            <a:chExt cx="444871" cy="316407"/>
          </a:xfrm>
        </p:grpSpPr>
        <p:sp>
          <p:nvSpPr>
            <p:cNvPr id="9337" name="Google Shape;9337;p63"/>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3"/>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3"/>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3"/>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3"/>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3"/>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3"/>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3"/>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3"/>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3"/>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3"/>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3"/>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3"/>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3"/>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3"/>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3"/>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3"/>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3"/>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3"/>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3"/>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3"/>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63"/>
          <p:cNvGrpSpPr/>
          <p:nvPr/>
        </p:nvGrpSpPr>
        <p:grpSpPr>
          <a:xfrm>
            <a:off x="6230360" y="2432583"/>
            <a:ext cx="351359" cy="363412"/>
            <a:chOff x="6230360" y="2432583"/>
            <a:chExt cx="351359" cy="363412"/>
          </a:xfrm>
        </p:grpSpPr>
        <p:sp>
          <p:nvSpPr>
            <p:cNvPr id="9367" name="Google Shape;9367;p63"/>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3"/>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3"/>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3"/>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3"/>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3"/>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3"/>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3"/>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3"/>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3"/>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3"/>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3"/>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3"/>
          <p:cNvGrpSpPr/>
          <p:nvPr/>
        </p:nvGrpSpPr>
        <p:grpSpPr>
          <a:xfrm>
            <a:off x="6633976" y="2459552"/>
            <a:ext cx="387781" cy="286680"/>
            <a:chOff x="6633976" y="2459552"/>
            <a:chExt cx="387781" cy="286680"/>
          </a:xfrm>
        </p:grpSpPr>
        <p:sp>
          <p:nvSpPr>
            <p:cNvPr id="9389" name="Google Shape;9389;p63"/>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3"/>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3"/>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3"/>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3"/>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63"/>
          <p:cNvGrpSpPr/>
          <p:nvPr/>
        </p:nvGrpSpPr>
        <p:grpSpPr>
          <a:xfrm>
            <a:off x="7091110" y="2428565"/>
            <a:ext cx="376989" cy="348864"/>
            <a:chOff x="7091110" y="2428565"/>
            <a:chExt cx="376989" cy="348864"/>
          </a:xfrm>
        </p:grpSpPr>
        <p:sp>
          <p:nvSpPr>
            <p:cNvPr id="9397" name="Google Shape;9397;p63"/>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3"/>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3"/>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3"/>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3"/>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3"/>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3"/>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3"/>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3"/>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3"/>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3"/>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3"/>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3"/>
          <p:cNvGrpSpPr/>
          <p:nvPr/>
        </p:nvGrpSpPr>
        <p:grpSpPr>
          <a:xfrm>
            <a:off x="7536427" y="2415225"/>
            <a:ext cx="369715" cy="375492"/>
            <a:chOff x="7536427" y="2415225"/>
            <a:chExt cx="369715" cy="375492"/>
          </a:xfrm>
        </p:grpSpPr>
        <p:sp>
          <p:nvSpPr>
            <p:cNvPr id="9429" name="Google Shape;9429;p63"/>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3"/>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3"/>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3"/>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3"/>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3"/>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3"/>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3"/>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3"/>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3"/>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3"/>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3"/>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3"/>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3"/>
          <p:cNvGrpSpPr/>
          <p:nvPr/>
        </p:nvGrpSpPr>
        <p:grpSpPr>
          <a:xfrm>
            <a:off x="7980773" y="2428802"/>
            <a:ext cx="353381" cy="358160"/>
            <a:chOff x="7980773" y="2428802"/>
            <a:chExt cx="353381" cy="358160"/>
          </a:xfrm>
        </p:grpSpPr>
        <p:sp>
          <p:nvSpPr>
            <p:cNvPr id="9468" name="Google Shape;9468;p63"/>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3"/>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3"/>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3"/>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3"/>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3"/>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3"/>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3"/>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3"/>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3"/>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3"/>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3"/>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3"/>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3"/>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63"/>
          <p:cNvGrpSpPr/>
          <p:nvPr/>
        </p:nvGrpSpPr>
        <p:grpSpPr>
          <a:xfrm>
            <a:off x="4886058" y="4291240"/>
            <a:ext cx="346343" cy="343953"/>
            <a:chOff x="4886058" y="4291240"/>
            <a:chExt cx="346343" cy="343953"/>
          </a:xfrm>
        </p:grpSpPr>
        <p:sp>
          <p:nvSpPr>
            <p:cNvPr id="9499" name="Google Shape;9499;p63"/>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3"/>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3"/>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3"/>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3"/>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3"/>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3"/>
          <p:cNvGrpSpPr/>
          <p:nvPr/>
        </p:nvGrpSpPr>
        <p:grpSpPr>
          <a:xfrm>
            <a:off x="5344216" y="4291056"/>
            <a:ext cx="304616" cy="343560"/>
            <a:chOff x="5344216" y="4291056"/>
            <a:chExt cx="304616" cy="343560"/>
          </a:xfrm>
        </p:grpSpPr>
        <p:sp>
          <p:nvSpPr>
            <p:cNvPr id="9513" name="Google Shape;9513;p63"/>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3"/>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3"/>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3"/>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3"/>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3"/>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3"/>
          <p:cNvGrpSpPr/>
          <p:nvPr/>
        </p:nvGrpSpPr>
        <p:grpSpPr>
          <a:xfrm>
            <a:off x="6279999" y="4264422"/>
            <a:ext cx="204093" cy="343743"/>
            <a:chOff x="6271562" y="4290872"/>
            <a:chExt cx="204093" cy="343743"/>
          </a:xfrm>
        </p:grpSpPr>
        <p:sp>
          <p:nvSpPr>
            <p:cNvPr id="9525" name="Google Shape;9525;p63"/>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3"/>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3"/>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3"/>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3"/>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3"/>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3"/>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63"/>
          <p:cNvGrpSpPr/>
          <p:nvPr/>
        </p:nvGrpSpPr>
        <p:grpSpPr>
          <a:xfrm>
            <a:off x="6639491" y="4329238"/>
            <a:ext cx="344085" cy="267195"/>
            <a:chOff x="6639491" y="4329238"/>
            <a:chExt cx="344085" cy="267195"/>
          </a:xfrm>
        </p:grpSpPr>
        <p:sp>
          <p:nvSpPr>
            <p:cNvPr id="9538" name="Google Shape;9538;p63"/>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3"/>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3"/>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3"/>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3"/>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3"/>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3"/>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3"/>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3"/>
          <p:cNvGrpSpPr/>
          <p:nvPr/>
        </p:nvGrpSpPr>
        <p:grpSpPr>
          <a:xfrm>
            <a:off x="7133336" y="4291056"/>
            <a:ext cx="232979" cy="343560"/>
            <a:chOff x="7133336" y="4291056"/>
            <a:chExt cx="232979" cy="343560"/>
          </a:xfrm>
        </p:grpSpPr>
        <p:sp>
          <p:nvSpPr>
            <p:cNvPr id="9557" name="Google Shape;9557;p63"/>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3"/>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3"/>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3"/>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3"/>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63"/>
          <p:cNvGrpSpPr/>
          <p:nvPr/>
        </p:nvGrpSpPr>
        <p:grpSpPr>
          <a:xfrm>
            <a:off x="7571379" y="4291056"/>
            <a:ext cx="232979" cy="343560"/>
            <a:chOff x="7571379" y="4291056"/>
            <a:chExt cx="232979" cy="343560"/>
          </a:xfrm>
        </p:grpSpPr>
        <p:sp>
          <p:nvSpPr>
            <p:cNvPr id="9575" name="Google Shape;9575;p63"/>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3"/>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3"/>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3"/>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3"/>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3"/>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3"/>
          <p:cNvGrpSpPr/>
          <p:nvPr/>
        </p:nvGrpSpPr>
        <p:grpSpPr>
          <a:xfrm>
            <a:off x="6666381" y="3347875"/>
            <a:ext cx="295819" cy="370712"/>
            <a:chOff x="6666381" y="3347875"/>
            <a:chExt cx="295819" cy="370712"/>
          </a:xfrm>
        </p:grpSpPr>
        <p:sp>
          <p:nvSpPr>
            <p:cNvPr id="9592" name="Google Shape;9592;p63"/>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3"/>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3"/>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3"/>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3"/>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3"/>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3"/>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3"/>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3"/>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3"/>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3"/>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3"/>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3"/>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3"/>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3"/>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3"/>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3"/>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63"/>
          <p:cNvGrpSpPr/>
          <p:nvPr/>
        </p:nvGrpSpPr>
        <p:grpSpPr>
          <a:xfrm>
            <a:off x="4877760" y="2887459"/>
            <a:ext cx="389567" cy="390329"/>
            <a:chOff x="4877760" y="2887459"/>
            <a:chExt cx="389567" cy="390329"/>
          </a:xfrm>
        </p:grpSpPr>
        <p:sp>
          <p:nvSpPr>
            <p:cNvPr id="9633" name="Google Shape;9633;p63"/>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3"/>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3"/>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3"/>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7" name="Google Shape;9677;p63"/>
          <p:cNvSpPr/>
          <p:nvPr/>
        </p:nvSpPr>
        <p:spPr>
          <a:xfrm>
            <a:off x="5911170" y="28876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5911170" y="28876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5798094" y="31453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5797831" y="31455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5779239" y="32289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2" name="Google Shape;9682;p63"/>
          <p:cNvGrpSpPr/>
          <p:nvPr/>
        </p:nvGrpSpPr>
        <p:grpSpPr>
          <a:xfrm>
            <a:off x="5779239" y="2887695"/>
            <a:ext cx="314411" cy="389830"/>
            <a:chOff x="5779239" y="2887695"/>
            <a:chExt cx="314411" cy="389830"/>
          </a:xfrm>
        </p:grpSpPr>
        <p:sp>
          <p:nvSpPr>
            <p:cNvPr id="9683" name="Google Shape;9683;p63"/>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3"/>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3"/>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3"/>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3"/>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3"/>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3"/>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3"/>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3"/>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3"/>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3"/>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3"/>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3"/>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3"/>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63"/>
          <p:cNvGrpSpPr/>
          <p:nvPr/>
        </p:nvGrpSpPr>
        <p:grpSpPr>
          <a:xfrm>
            <a:off x="6190130" y="2940977"/>
            <a:ext cx="389830" cy="283004"/>
            <a:chOff x="6190130" y="2940977"/>
            <a:chExt cx="389830" cy="283004"/>
          </a:xfrm>
        </p:grpSpPr>
        <p:sp>
          <p:nvSpPr>
            <p:cNvPr id="9728" name="Google Shape;9728;p63"/>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3"/>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3"/>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3"/>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3"/>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3"/>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3"/>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3"/>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3"/>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3"/>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3"/>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3"/>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3"/>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3"/>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3"/>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3"/>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3"/>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3"/>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3"/>
          <p:cNvGrpSpPr/>
          <p:nvPr/>
        </p:nvGrpSpPr>
        <p:grpSpPr>
          <a:xfrm>
            <a:off x="6633976" y="2900274"/>
            <a:ext cx="389803" cy="364673"/>
            <a:chOff x="6633976" y="2900274"/>
            <a:chExt cx="389803" cy="364673"/>
          </a:xfrm>
        </p:grpSpPr>
        <p:sp>
          <p:nvSpPr>
            <p:cNvPr id="9759" name="Google Shape;9759;p63"/>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3"/>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3"/>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3"/>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3"/>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3"/>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3"/>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3"/>
          <p:cNvGrpSpPr/>
          <p:nvPr/>
        </p:nvGrpSpPr>
        <p:grpSpPr>
          <a:xfrm>
            <a:off x="7517835" y="2885437"/>
            <a:ext cx="364935" cy="382529"/>
            <a:chOff x="7517835" y="2885437"/>
            <a:chExt cx="364935" cy="382529"/>
          </a:xfrm>
        </p:grpSpPr>
        <p:sp>
          <p:nvSpPr>
            <p:cNvPr id="9777" name="Google Shape;9777;p63"/>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3"/>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3"/>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3"/>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3"/>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3"/>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3"/>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3"/>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3"/>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3"/>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3"/>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3"/>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3"/>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3"/>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3"/>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3"/>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63"/>
          <p:cNvGrpSpPr/>
          <p:nvPr/>
        </p:nvGrpSpPr>
        <p:grpSpPr>
          <a:xfrm>
            <a:off x="7087591" y="2887144"/>
            <a:ext cx="358160" cy="385602"/>
            <a:chOff x="7087591" y="2887144"/>
            <a:chExt cx="358160" cy="385602"/>
          </a:xfrm>
        </p:grpSpPr>
        <p:sp>
          <p:nvSpPr>
            <p:cNvPr id="9815" name="Google Shape;9815;p63"/>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3"/>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3"/>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3"/>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3"/>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3"/>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3"/>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63"/>
          <p:cNvGrpSpPr/>
          <p:nvPr/>
        </p:nvGrpSpPr>
        <p:grpSpPr>
          <a:xfrm>
            <a:off x="7951362" y="2885437"/>
            <a:ext cx="382529" cy="382529"/>
            <a:chOff x="7951362" y="2885437"/>
            <a:chExt cx="382529" cy="382529"/>
          </a:xfrm>
        </p:grpSpPr>
        <p:sp>
          <p:nvSpPr>
            <p:cNvPr id="9835" name="Google Shape;9835;p63"/>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3"/>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3"/>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3"/>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3"/>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3"/>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3"/>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3"/>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3"/>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3"/>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3"/>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3"/>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3"/>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3"/>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3"/>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3"/>
          <p:cNvGrpSpPr/>
          <p:nvPr/>
        </p:nvGrpSpPr>
        <p:grpSpPr>
          <a:xfrm>
            <a:off x="8054406" y="3814489"/>
            <a:ext cx="276964" cy="336601"/>
            <a:chOff x="8054406" y="3814489"/>
            <a:chExt cx="276964" cy="336601"/>
          </a:xfrm>
        </p:grpSpPr>
        <p:sp>
          <p:nvSpPr>
            <p:cNvPr id="9885" name="Google Shape;9885;p63"/>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3"/>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3"/>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3"/>
          <p:cNvGrpSpPr/>
          <p:nvPr/>
        </p:nvGrpSpPr>
        <p:grpSpPr>
          <a:xfrm>
            <a:off x="7936787" y="4295074"/>
            <a:ext cx="378249" cy="335524"/>
            <a:chOff x="7936787" y="4295074"/>
            <a:chExt cx="378249" cy="335524"/>
          </a:xfrm>
        </p:grpSpPr>
        <p:sp>
          <p:nvSpPr>
            <p:cNvPr id="9895" name="Google Shape;9895;p63"/>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3"/>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3"/>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3"/>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3"/>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3"/>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3"/>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3"/>
          <p:cNvGrpSpPr/>
          <p:nvPr/>
        </p:nvGrpSpPr>
        <p:grpSpPr>
          <a:xfrm>
            <a:off x="4886058" y="1965890"/>
            <a:ext cx="388569" cy="388307"/>
            <a:chOff x="4886058" y="1965890"/>
            <a:chExt cx="388569" cy="388307"/>
          </a:xfrm>
        </p:grpSpPr>
        <p:sp>
          <p:nvSpPr>
            <p:cNvPr id="9912" name="Google Shape;9912;p63"/>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3"/>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3"/>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3"/>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3"/>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26" name="Shape 9926"/>
        <p:cNvGrpSpPr/>
        <p:nvPr/>
      </p:nvGrpSpPr>
      <p:grpSpPr>
        <a:xfrm>
          <a:off x="0" y="0"/>
          <a:ext cx="0" cy="0"/>
          <a:chOff x="0" y="0"/>
          <a:chExt cx="0" cy="0"/>
        </a:xfrm>
      </p:grpSpPr>
      <p:sp>
        <p:nvSpPr>
          <p:cNvPr id="9927" name="Google Shape;9927;p64"/>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928" name="Google Shape;9928;p64"/>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929" name="Google Shape;9929;p64"/>
          <p:cNvGrpSpPr/>
          <p:nvPr/>
        </p:nvGrpSpPr>
        <p:grpSpPr>
          <a:xfrm>
            <a:off x="1765162" y="3346789"/>
            <a:ext cx="292801" cy="359258"/>
            <a:chOff x="1765162" y="3346789"/>
            <a:chExt cx="292801" cy="359258"/>
          </a:xfrm>
        </p:grpSpPr>
        <p:sp>
          <p:nvSpPr>
            <p:cNvPr id="9930" name="Google Shape;9930;p64"/>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4"/>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4"/>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4"/>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4"/>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4"/>
          <p:cNvGrpSpPr/>
          <p:nvPr/>
        </p:nvGrpSpPr>
        <p:grpSpPr>
          <a:xfrm>
            <a:off x="3077632" y="2445004"/>
            <a:ext cx="358996" cy="296309"/>
            <a:chOff x="3077632" y="2445004"/>
            <a:chExt cx="358996" cy="296309"/>
          </a:xfrm>
        </p:grpSpPr>
        <p:sp>
          <p:nvSpPr>
            <p:cNvPr id="9946" name="Google Shape;9946;p64"/>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4"/>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4"/>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4"/>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4"/>
          <p:cNvGrpSpPr/>
          <p:nvPr/>
        </p:nvGrpSpPr>
        <p:grpSpPr>
          <a:xfrm>
            <a:off x="2635237" y="2431780"/>
            <a:ext cx="359232" cy="323018"/>
            <a:chOff x="2635237" y="2431780"/>
            <a:chExt cx="359232" cy="323018"/>
          </a:xfrm>
        </p:grpSpPr>
        <p:sp>
          <p:nvSpPr>
            <p:cNvPr id="9973" name="Google Shape;9973;p64"/>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4"/>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4"/>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4"/>
          <p:cNvGrpSpPr/>
          <p:nvPr/>
        </p:nvGrpSpPr>
        <p:grpSpPr>
          <a:xfrm>
            <a:off x="4011651" y="3768132"/>
            <a:ext cx="373189" cy="358944"/>
            <a:chOff x="4011651" y="3768132"/>
            <a:chExt cx="373189" cy="358944"/>
          </a:xfrm>
        </p:grpSpPr>
        <p:sp>
          <p:nvSpPr>
            <p:cNvPr id="9989" name="Google Shape;9989;p64"/>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4"/>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4"/>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4"/>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4"/>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4"/>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4"/>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4"/>
          <p:cNvGrpSpPr/>
          <p:nvPr/>
        </p:nvGrpSpPr>
        <p:grpSpPr>
          <a:xfrm>
            <a:off x="2189568" y="1961603"/>
            <a:ext cx="364993" cy="359049"/>
            <a:chOff x="2189568" y="1961603"/>
            <a:chExt cx="364993" cy="359049"/>
          </a:xfrm>
        </p:grpSpPr>
        <p:sp>
          <p:nvSpPr>
            <p:cNvPr id="10000" name="Google Shape;10000;p64"/>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4"/>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4"/>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4"/>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4"/>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4"/>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4"/>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4"/>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4"/>
          <p:cNvGrpSpPr/>
          <p:nvPr/>
        </p:nvGrpSpPr>
        <p:grpSpPr>
          <a:xfrm>
            <a:off x="2193077" y="2419971"/>
            <a:ext cx="378426" cy="346323"/>
            <a:chOff x="2193077" y="2419971"/>
            <a:chExt cx="378426" cy="346323"/>
          </a:xfrm>
        </p:grpSpPr>
        <p:sp>
          <p:nvSpPr>
            <p:cNvPr id="10017" name="Google Shape;10017;p64"/>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4"/>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4"/>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4"/>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4"/>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4"/>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4"/>
          <p:cNvGrpSpPr/>
          <p:nvPr/>
        </p:nvGrpSpPr>
        <p:grpSpPr>
          <a:xfrm>
            <a:off x="861622" y="2881770"/>
            <a:ext cx="276802" cy="367140"/>
            <a:chOff x="861622" y="2881770"/>
            <a:chExt cx="276802" cy="367140"/>
          </a:xfrm>
        </p:grpSpPr>
        <p:sp>
          <p:nvSpPr>
            <p:cNvPr id="10039" name="Google Shape;10039;p64"/>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4"/>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4"/>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4"/>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4"/>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4"/>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4"/>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4"/>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4"/>
          <p:cNvGrpSpPr/>
          <p:nvPr/>
        </p:nvGrpSpPr>
        <p:grpSpPr>
          <a:xfrm>
            <a:off x="3968184" y="2881691"/>
            <a:ext cx="369444" cy="367140"/>
            <a:chOff x="3968184" y="2881691"/>
            <a:chExt cx="369444" cy="367140"/>
          </a:xfrm>
        </p:grpSpPr>
        <p:sp>
          <p:nvSpPr>
            <p:cNvPr id="10062" name="Google Shape;10062;p64"/>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4"/>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4"/>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4"/>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4"/>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4"/>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4"/>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4"/>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4"/>
          <p:cNvGrpSpPr/>
          <p:nvPr/>
        </p:nvGrpSpPr>
        <p:grpSpPr>
          <a:xfrm>
            <a:off x="3513796" y="2882084"/>
            <a:ext cx="371487" cy="366826"/>
            <a:chOff x="3513796" y="2882084"/>
            <a:chExt cx="371487" cy="366826"/>
          </a:xfrm>
        </p:grpSpPr>
        <p:sp>
          <p:nvSpPr>
            <p:cNvPr id="10087" name="Google Shape;10087;p64"/>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4"/>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4"/>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4"/>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4"/>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4"/>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4"/>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4"/>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4"/>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4"/>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4"/>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4"/>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4"/>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4"/>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4"/>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4"/>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4"/>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4"/>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4"/>
          <p:cNvGrpSpPr/>
          <p:nvPr/>
        </p:nvGrpSpPr>
        <p:grpSpPr>
          <a:xfrm>
            <a:off x="873615" y="1500275"/>
            <a:ext cx="335011" cy="359232"/>
            <a:chOff x="873615" y="1500275"/>
            <a:chExt cx="335011" cy="359232"/>
          </a:xfrm>
        </p:grpSpPr>
        <p:sp>
          <p:nvSpPr>
            <p:cNvPr id="10137" name="Google Shape;10137;p64"/>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4"/>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4"/>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4"/>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4"/>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4"/>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4"/>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64"/>
          <p:cNvGrpSpPr/>
          <p:nvPr/>
        </p:nvGrpSpPr>
        <p:grpSpPr>
          <a:xfrm>
            <a:off x="2202058" y="3346737"/>
            <a:ext cx="337158" cy="359311"/>
            <a:chOff x="2202058" y="3346737"/>
            <a:chExt cx="337158" cy="359311"/>
          </a:xfrm>
        </p:grpSpPr>
        <p:sp>
          <p:nvSpPr>
            <p:cNvPr id="10149" name="Google Shape;10149;p64"/>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4"/>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4"/>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4"/>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4"/>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4"/>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64"/>
          <p:cNvGrpSpPr/>
          <p:nvPr/>
        </p:nvGrpSpPr>
        <p:grpSpPr>
          <a:xfrm>
            <a:off x="2223059" y="3818172"/>
            <a:ext cx="359232" cy="306050"/>
            <a:chOff x="2223059" y="3818172"/>
            <a:chExt cx="359232" cy="306050"/>
          </a:xfrm>
        </p:grpSpPr>
        <p:sp>
          <p:nvSpPr>
            <p:cNvPr id="10159" name="Google Shape;10159;p64"/>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4"/>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4"/>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4"/>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4"/>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4"/>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64"/>
          <p:cNvGrpSpPr/>
          <p:nvPr/>
        </p:nvGrpSpPr>
        <p:grpSpPr>
          <a:xfrm>
            <a:off x="1725989" y="1991820"/>
            <a:ext cx="378426" cy="298509"/>
            <a:chOff x="1725989" y="1991820"/>
            <a:chExt cx="378426" cy="298509"/>
          </a:xfrm>
        </p:grpSpPr>
        <p:sp>
          <p:nvSpPr>
            <p:cNvPr id="10169" name="Google Shape;10169;p64"/>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4"/>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4"/>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4"/>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4"/>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4"/>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4"/>
          <p:cNvGrpSpPr/>
          <p:nvPr/>
        </p:nvGrpSpPr>
        <p:grpSpPr>
          <a:xfrm>
            <a:off x="1768409" y="3791751"/>
            <a:ext cx="367978" cy="359075"/>
            <a:chOff x="1768409" y="3791751"/>
            <a:chExt cx="367978" cy="359075"/>
          </a:xfrm>
        </p:grpSpPr>
        <p:sp>
          <p:nvSpPr>
            <p:cNvPr id="10182" name="Google Shape;10182;p64"/>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4"/>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4"/>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4"/>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4"/>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4"/>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4"/>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4"/>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4"/>
          <p:cNvGrpSpPr/>
          <p:nvPr/>
        </p:nvGrpSpPr>
        <p:grpSpPr>
          <a:xfrm>
            <a:off x="2668963" y="3791306"/>
            <a:ext cx="358735" cy="359311"/>
            <a:chOff x="2668963" y="3791306"/>
            <a:chExt cx="358735" cy="359311"/>
          </a:xfrm>
        </p:grpSpPr>
        <p:sp>
          <p:nvSpPr>
            <p:cNvPr id="10196" name="Google Shape;10196;p64"/>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4"/>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4"/>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4"/>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4"/>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4"/>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4"/>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4"/>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4"/>
          <p:cNvGrpSpPr/>
          <p:nvPr/>
        </p:nvGrpSpPr>
        <p:grpSpPr>
          <a:xfrm>
            <a:off x="849682" y="1995198"/>
            <a:ext cx="363893" cy="291727"/>
            <a:chOff x="849682" y="1995198"/>
            <a:chExt cx="363893" cy="291727"/>
          </a:xfrm>
        </p:grpSpPr>
        <p:sp>
          <p:nvSpPr>
            <p:cNvPr id="10213" name="Google Shape;10213;p64"/>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4"/>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4"/>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4"/>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4"/>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64"/>
          <p:cNvGrpSpPr/>
          <p:nvPr/>
        </p:nvGrpSpPr>
        <p:grpSpPr>
          <a:xfrm>
            <a:off x="3065430" y="1990066"/>
            <a:ext cx="378190" cy="302044"/>
            <a:chOff x="3065430" y="1990066"/>
            <a:chExt cx="378190" cy="302044"/>
          </a:xfrm>
        </p:grpSpPr>
        <p:sp>
          <p:nvSpPr>
            <p:cNvPr id="10232" name="Google Shape;10232;p64"/>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4"/>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4"/>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4"/>
          <p:cNvGrpSpPr/>
          <p:nvPr/>
        </p:nvGrpSpPr>
        <p:grpSpPr>
          <a:xfrm>
            <a:off x="3568234" y="3791410"/>
            <a:ext cx="347501" cy="359284"/>
            <a:chOff x="3568234" y="3791410"/>
            <a:chExt cx="347501" cy="359284"/>
          </a:xfrm>
        </p:grpSpPr>
        <p:sp>
          <p:nvSpPr>
            <p:cNvPr id="10244" name="Google Shape;10244;p64"/>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64"/>
          <p:cNvGrpSpPr/>
          <p:nvPr/>
        </p:nvGrpSpPr>
        <p:grpSpPr>
          <a:xfrm>
            <a:off x="1759925" y="1501087"/>
            <a:ext cx="347004" cy="358420"/>
            <a:chOff x="1759925" y="1501087"/>
            <a:chExt cx="347004" cy="358420"/>
          </a:xfrm>
        </p:grpSpPr>
        <p:sp>
          <p:nvSpPr>
            <p:cNvPr id="10256" name="Google Shape;10256;p64"/>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4"/>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4"/>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4"/>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4"/>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4"/>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4"/>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4"/>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4"/>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4"/>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4"/>
          <p:cNvGrpSpPr/>
          <p:nvPr/>
        </p:nvGrpSpPr>
        <p:grpSpPr>
          <a:xfrm>
            <a:off x="3519295" y="2413660"/>
            <a:ext cx="360227" cy="359311"/>
            <a:chOff x="3519295" y="2413660"/>
            <a:chExt cx="360227" cy="359311"/>
          </a:xfrm>
        </p:grpSpPr>
        <p:sp>
          <p:nvSpPr>
            <p:cNvPr id="10284" name="Google Shape;10284;p64"/>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4"/>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4"/>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4"/>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4"/>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4"/>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4"/>
          <p:cNvGrpSpPr/>
          <p:nvPr/>
        </p:nvGrpSpPr>
        <p:grpSpPr>
          <a:xfrm>
            <a:off x="1330255" y="3845718"/>
            <a:ext cx="358996" cy="250774"/>
            <a:chOff x="1330255" y="3845718"/>
            <a:chExt cx="358996" cy="250774"/>
          </a:xfrm>
        </p:grpSpPr>
        <p:sp>
          <p:nvSpPr>
            <p:cNvPr id="10320" name="Google Shape;10320;p64"/>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4"/>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4"/>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4"/>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4"/>
          <p:cNvGrpSpPr/>
          <p:nvPr/>
        </p:nvGrpSpPr>
        <p:grpSpPr>
          <a:xfrm>
            <a:off x="3115103" y="3791384"/>
            <a:ext cx="373424" cy="359311"/>
            <a:chOff x="3115103" y="3791384"/>
            <a:chExt cx="373424" cy="359311"/>
          </a:xfrm>
        </p:grpSpPr>
        <p:sp>
          <p:nvSpPr>
            <p:cNvPr id="10331" name="Google Shape;10331;p64"/>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4"/>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4"/>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4"/>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4"/>
          <p:cNvGrpSpPr/>
          <p:nvPr/>
        </p:nvGrpSpPr>
        <p:grpSpPr>
          <a:xfrm>
            <a:off x="883853" y="3792641"/>
            <a:ext cx="378190" cy="357059"/>
            <a:chOff x="883853" y="3792641"/>
            <a:chExt cx="378190" cy="357059"/>
          </a:xfrm>
        </p:grpSpPr>
        <p:sp>
          <p:nvSpPr>
            <p:cNvPr id="10346" name="Google Shape;10346;p64"/>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4"/>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4"/>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4"/>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4"/>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4"/>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4"/>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4"/>
          <p:cNvGrpSpPr/>
          <p:nvPr/>
        </p:nvGrpSpPr>
        <p:grpSpPr>
          <a:xfrm>
            <a:off x="3934196" y="2484805"/>
            <a:ext cx="401207" cy="214036"/>
            <a:chOff x="3934196" y="2484805"/>
            <a:chExt cx="401207" cy="214036"/>
          </a:xfrm>
        </p:grpSpPr>
        <p:sp>
          <p:nvSpPr>
            <p:cNvPr id="10373" name="Google Shape;10373;p64"/>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4"/>
          <p:cNvGrpSpPr/>
          <p:nvPr/>
        </p:nvGrpSpPr>
        <p:grpSpPr>
          <a:xfrm>
            <a:off x="3999894" y="1500197"/>
            <a:ext cx="342474" cy="359232"/>
            <a:chOff x="3999894" y="1500197"/>
            <a:chExt cx="342474" cy="359232"/>
          </a:xfrm>
        </p:grpSpPr>
        <p:sp>
          <p:nvSpPr>
            <p:cNvPr id="10379" name="Google Shape;10379;p64"/>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4"/>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4"/>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64"/>
          <p:cNvGrpSpPr/>
          <p:nvPr/>
        </p:nvGrpSpPr>
        <p:grpSpPr>
          <a:xfrm>
            <a:off x="2233795" y="2882162"/>
            <a:ext cx="232601" cy="366747"/>
            <a:chOff x="2233795" y="2882162"/>
            <a:chExt cx="232601" cy="366747"/>
          </a:xfrm>
        </p:grpSpPr>
        <p:sp>
          <p:nvSpPr>
            <p:cNvPr id="10390" name="Google Shape;10390;p64"/>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4"/>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4"/>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4"/>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4"/>
          <p:cNvGrpSpPr/>
          <p:nvPr/>
        </p:nvGrpSpPr>
        <p:grpSpPr>
          <a:xfrm>
            <a:off x="3523772" y="3404422"/>
            <a:ext cx="362008" cy="244175"/>
            <a:chOff x="3523772" y="3404422"/>
            <a:chExt cx="362008" cy="244175"/>
          </a:xfrm>
        </p:grpSpPr>
        <p:sp>
          <p:nvSpPr>
            <p:cNvPr id="10409" name="Google Shape;10409;p64"/>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4"/>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4"/>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4"/>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64"/>
          <p:cNvGrpSpPr/>
          <p:nvPr/>
        </p:nvGrpSpPr>
        <p:grpSpPr>
          <a:xfrm>
            <a:off x="3531026" y="1977314"/>
            <a:ext cx="359232" cy="327836"/>
            <a:chOff x="3531026" y="1977314"/>
            <a:chExt cx="359232" cy="327836"/>
          </a:xfrm>
        </p:grpSpPr>
        <p:sp>
          <p:nvSpPr>
            <p:cNvPr id="10425" name="Google Shape;10425;p64"/>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4"/>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4"/>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4"/>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4"/>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4"/>
          <p:cNvGrpSpPr/>
          <p:nvPr/>
        </p:nvGrpSpPr>
        <p:grpSpPr>
          <a:xfrm>
            <a:off x="3123351" y="1500275"/>
            <a:ext cx="296781" cy="359232"/>
            <a:chOff x="3123351" y="1500275"/>
            <a:chExt cx="296781" cy="359232"/>
          </a:xfrm>
        </p:grpSpPr>
        <p:sp>
          <p:nvSpPr>
            <p:cNvPr id="10436" name="Google Shape;10436;p64"/>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4"/>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4"/>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4"/>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4"/>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4"/>
          <p:cNvGrpSpPr/>
          <p:nvPr/>
        </p:nvGrpSpPr>
        <p:grpSpPr>
          <a:xfrm>
            <a:off x="2659458" y="1500275"/>
            <a:ext cx="332261" cy="359232"/>
            <a:chOff x="2659458" y="1500275"/>
            <a:chExt cx="332261" cy="359232"/>
          </a:xfrm>
        </p:grpSpPr>
        <p:sp>
          <p:nvSpPr>
            <p:cNvPr id="10448" name="Google Shape;10448;p64"/>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4"/>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4"/>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4"/>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4"/>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4"/>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4"/>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4"/>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4"/>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4"/>
          <p:cNvGrpSpPr/>
          <p:nvPr/>
        </p:nvGrpSpPr>
        <p:grpSpPr>
          <a:xfrm>
            <a:off x="1750184" y="2413530"/>
            <a:ext cx="359730" cy="359441"/>
            <a:chOff x="1750184" y="2413530"/>
            <a:chExt cx="359730" cy="359441"/>
          </a:xfrm>
        </p:grpSpPr>
        <p:sp>
          <p:nvSpPr>
            <p:cNvPr id="10469" name="Google Shape;10469;p64"/>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4"/>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4"/>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4"/>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4"/>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4"/>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64"/>
          <p:cNvGrpSpPr/>
          <p:nvPr/>
        </p:nvGrpSpPr>
        <p:grpSpPr>
          <a:xfrm>
            <a:off x="2230050" y="1500223"/>
            <a:ext cx="316524" cy="359284"/>
            <a:chOff x="2230050" y="1500223"/>
            <a:chExt cx="316524" cy="359284"/>
          </a:xfrm>
        </p:grpSpPr>
        <p:sp>
          <p:nvSpPr>
            <p:cNvPr id="10481" name="Google Shape;10481;p64"/>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4"/>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4"/>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4"/>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4"/>
          <p:cNvGrpSpPr/>
          <p:nvPr/>
        </p:nvGrpSpPr>
        <p:grpSpPr>
          <a:xfrm>
            <a:off x="2690042" y="4262767"/>
            <a:ext cx="359389" cy="359232"/>
            <a:chOff x="2690042" y="4262767"/>
            <a:chExt cx="359389" cy="359232"/>
          </a:xfrm>
        </p:grpSpPr>
        <p:sp>
          <p:nvSpPr>
            <p:cNvPr id="10502" name="Google Shape;10502;p64"/>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4"/>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4"/>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4"/>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4"/>
          <p:cNvGrpSpPr/>
          <p:nvPr/>
        </p:nvGrpSpPr>
        <p:grpSpPr>
          <a:xfrm>
            <a:off x="2689440" y="2882162"/>
            <a:ext cx="222337" cy="366721"/>
            <a:chOff x="2689440" y="2882162"/>
            <a:chExt cx="222337" cy="366721"/>
          </a:xfrm>
        </p:grpSpPr>
        <p:sp>
          <p:nvSpPr>
            <p:cNvPr id="10510" name="Google Shape;10510;p64"/>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4"/>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4"/>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4"/>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4"/>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4"/>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4"/>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4"/>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4"/>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4"/>
          <p:cNvSpPr/>
          <p:nvPr/>
        </p:nvSpPr>
        <p:spPr>
          <a:xfrm>
            <a:off x="2637986" y="22809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0" name="Google Shape;10520;p64"/>
          <p:cNvGrpSpPr/>
          <p:nvPr/>
        </p:nvGrpSpPr>
        <p:grpSpPr>
          <a:xfrm>
            <a:off x="2637986" y="1980142"/>
            <a:ext cx="359232" cy="322023"/>
            <a:chOff x="2637986" y="1980142"/>
            <a:chExt cx="359232" cy="322023"/>
          </a:xfrm>
        </p:grpSpPr>
        <p:sp>
          <p:nvSpPr>
            <p:cNvPr id="10521" name="Google Shape;10521;p64"/>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4"/>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4"/>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4"/>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4"/>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4"/>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4"/>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4"/>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4"/>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4"/>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4"/>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4"/>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4"/>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4"/>
          <p:cNvGrpSpPr/>
          <p:nvPr/>
        </p:nvGrpSpPr>
        <p:grpSpPr>
          <a:xfrm>
            <a:off x="1306531" y="3346972"/>
            <a:ext cx="323018" cy="359075"/>
            <a:chOff x="1306531" y="3346972"/>
            <a:chExt cx="323018" cy="359075"/>
          </a:xfrm>
        </p:grpSpPr>
        <p:sp>
          <p:nvSpPr>
            <p:cNvPr id="10535" name="Google Shape;10535;p64"/>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4"/>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4"/>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4"/>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4"/>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4"/>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4"/>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4"/>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4"/>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4"/>
          <p:cNvGrpSpPr/>
          <p:nvPr/>
        </p:nvGrpSpPr>
        <p:grpSpPr>
          <a:xfrm>
            <a:off x="1308024" y="2413975"/>
            <a:ext cx="360253" cy="357111"/>
            <a:chOff x="1308024" y="2413975"/>
            <a:chExt cx="360253" cy="357111"/>
          </a:xfrm>
        </p:grpSpPr>
        <p:sp>
          <p:nvSpPr>
            <p:cNvPr id="10545" name="Google Shape;10545;p64"/>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4"/>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4"/>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4"/>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4"/>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4"/>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4"/>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4"/>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4"/>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4"/>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4"/>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4"/>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4"/>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4"/>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4"/>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4"/>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4"/>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4"/>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4"/>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4"/>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4"/>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4"/>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4"/>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4"/>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4"/>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4"/>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4"/>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4"/>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4"/>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4"/>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4"/>
          <p:cNvGrpSpPr/>
          <p:nvPr/>
        </p:nvGrpSpPr>
        <p:grpSpPr>
          <a:xfrm>
            <a:off x="1298519" y="1970322"/>
            <a:ext cx="378452" cy="341321"/>
            <a:chOff x="1298519" y="1970322"/>
            <a:chExt cx="378452" cy="341321"/>
          </a:xfrm>
        </p:grpSpPr>
        <p:sp>
          <p:nvSpPr>
            <p:cNvPr id="10576" name="Google Shape;10576;p64"/>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4"/>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4"/>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4"/>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4"/>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4"/>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4"/>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4"/>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4"/>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4"/>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4"/>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4"/>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4"/>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4"/>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4"/>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4"/>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4"/>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4"/>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4"/>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4"/>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4"/>
          <p:cNvGrpSpPr/>
          <p:nvPr/>
        </p:nvGrpSpPr>
        <p:grpSpPr>
          <a:xfrm>
            <a:off x="3114815" y="3346868"/>
            <a:ext cx="283217" cy="359180"/>
            <a:chOff x="3114815" y="3346868"/>
            <a:chExt cx="283217" cy="359180"/>
          </a:xfrm>
        </p:grpSpPr>
        <p:sp>
          <p:nvSpPr>
            <p:cNvPr id="10597" name="Google Shape;10597;p64"/>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4"/>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4"/>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4"/>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4"/>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4"/>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4"/>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4"/>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4"/>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4"/>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4"/>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4"/>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4"/>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64"/>
          <p:cNvGrpSpPr/>
          <p:nvPr/>
        </p:nvGrpSpPr>
        <p:grpSpPr>
          <a:xfrm>
            <a:off x="3973186" y="3353231"/>
            <a:ext cx="378661" cy="346558"/>
            <a:chOff x="3973186" y="3353231"/>
            <a:chExt cx="378661" cy="346558"/>
          </a:xfrm>
        </p:grpSpPr>
        <p:sp>
          <p:nvSpPr>
            <p:cNvPr id="10611" name="Google Shape;10611;p64"/>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4"/>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4"/>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4"/>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4"/>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4"/>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4"/>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4"/>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4"/>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4"/>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4"/>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4"/>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4"/>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4"/>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4"/>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4"/>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4"/>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4"/>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64"/>
          <p:cNvGrpSpPr/>
          <p:nvPr/>
        </p:nvGrpSpPr>
        <p:grpSpPr>
          <a:xfrm>
            <a:off x="2152857" y="4263002"/>
            <a:ext cx="373241" cy="359127"/>
            <a:chOff x="2152857" y="4263002"/>
            <a:chExt cx="373241" cy="359127"/>
          </a:xfrm>
        </p:grpSpPr>
        <p:sp>
          <p:nvSpPr>
            <p:cNvPr id="10630" name="Google Shape;10630;p64"/>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4"/>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4"/>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4"/>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4"/>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4"/>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4"/>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4"/>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64"/>
          <p:cNvGrpSpPr/>
          <p:nvPr/>
        </p:nvGrpSpPr>
        <p:grpSpPr>
          <a:xfrm>
            <a:off x="859632" y="3346972"/>
            <a:ext cx="303537" cy="359127"/>
            <a:chOff x="859632" y="3346972"/>
            <a:chExt cx="303537" cy="359127"/>
          </a:xfrm>
        </p:grpSpPr>
        <p:sp>
          <p:nvSpPr>
            <p:cNvPr id="10639" name="Google Shape;10639;p64"/>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4"/>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4"/>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4"/>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4"/>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64"/>
          <p:cNvGrpSpPr/>
          <p:nvPr/>
        </p:nvGrpSpPr>
        <p:grpSpPr>
          <a:xfrm>
            <a:off x="1767911" y="2882241"/>
            <a:ext cx="265306" cy="366799"/>
            <a:chOff x="1767911" y="2882241"/>
            <a:chExt cx="265306" cy="366799"/>
          </a:xfrm>
        </p:grpSpPr>
        <p:sp>
          <p:nvSpPr>
            <p:cNvPr id="10645" name="Google Shape;10645;p64"/>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4"/>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4"/>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4"/>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4"/>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4"/>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4"/>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4"/>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4"/>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4"/>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4"/>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4"/>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4"/>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4"/>
          <p:cNvGrpSpPr/>
          <p:nvPr/>
        </p:nvGrpSpPr>
        <p:grpSpPr>
          <a:xfrm>
            <a:off x="1332009" y="1499935"/>
            <a:ext cx="331895" cy="359311"/>
            <a:chOff x="1332009" y="1499935"/>
            <a:chExt cx="331895" cy="359311"/>
          </a:xfrm>
        </p:grpSpPr>
        <p:sp>
          <p:nvSpPr>
            <p:cNvPr id="10661" name="Google Shape;10661;p64"/>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4"/>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4"/>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4"/>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4"/>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4"/>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4"/>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4"/>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4"/>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4"/>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4"/>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4"/>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4"/>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4"/>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4"/>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4"/>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4"/>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64"/>
          <p:cNvGrpSpPr/>
          <p:nvPr/>
        </p:nvGrpSpPr>
        <p:grpSpPr>
          <a:xfrm>
            <a:off x="2663464" y="3346815"/>
            <a:ext cx="289528" cy="359232"/>
            <a:chOff x="2663464" y="3346815"/>
            <a:chExt cx="289528" cy="359232"/>
          </a:xfrm>
        </p:grpSpPr>
        <p:sp>
          <p:nvSpPr>
            <p:cNvPr id="10679" name="Google Shape;10679;p64"/>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4"/>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4"/>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4"/>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4"/>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4"/>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4"/>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4"/>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4"/>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4"/>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4"/>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4"/>
          <p:cNvGrpSpPr/>
          <p:nvPr/>
        </p:nvGrpSpPr>
        <p:grpSpPr>
          <a:xfrm>
            <a:off x="1315775" y="2881927"/>
            <a:ext cx="269051" cy="366983"/>
            <a:chOff x="1315775" y="2881927"/>
            <a:chExt cx="269051" cy="366983"/>
          </a:xfrm>
        </p:grpSpPr>
        <p:sp>
          <p:nvSpPr>
            <p:cNvPr id="10691" name="Google Shape;10691;p64"/>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4"/>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4"/>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4"/>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4"/>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4"/>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4"/>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4"/>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4"/>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4"/>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4"/>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4"/>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4"/>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4"/>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4"/>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64"/>
          <p:cNvGrpSpPr/>
          <p:nvPr/>
        </p:nvGrpSpPr>
        <p:grpSpPr>
          <a:xfrm>
            <a:off x="3977427" y="1980142"/>
            <a:ext cx="359232" cy="322023"/>
            <a:chOff x="3977427" y="1980142"/>
            <a:chExt cx="359232" cy="322023"/>
          </a:xfrm>
        </p:grpSpPr>
        <p:sp>
          <p:nvSpPr>
            <p:cNvPr id="10707" name="Google Shape;10707;p64"/>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4"/>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4"/>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4"/>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4"/>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4"/>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4"/>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4"/>
          <p:cNvGrpSpPr/>
          <p:nvPr/>
        </p:nvGrpSpPr>
        <p:grpSpPr>
          <a:xfrm>
            <a:off x="865628" y="2413608"/>
            <a:ext cx="361720" cy="359180"/>
            <a:chOff x="865628" y="2413608"/>
            <a:chExt cx="361720" cy="359180"/>
          </a:xfrm>
        </p:grpSpPr>
        <p:sp>
          <p:nvSpPr>
            <p:cNvPr id="10718" name="Google Shape;10718;p64"/>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4"/>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4"/>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4"/>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64"/>
          <p:cNvGrpSpPr/>
          <p:nvPr/>
        </p:nvGrpSpPr>
        <p:grpSpPr>
          <a:xfrm>
            <a:off x="3117093" y="2881927"/>
            <a:ext cx="268815" cy="366983"/>
            <a:chOff x="3117093" y="2881927"/>
            <a:chExt cx="268815" cy="366983"/>
          </a:xfrm>
        </p:grpSpPr>
        <p:sp>
          <p:nvSpPr>
            <p:cNvPr id="10732" name="Google Shape;10732;p64"/>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64"/>
          <p:cNvGrpSpPr/>
          <p:nvPr/>
        </p:nvGrpSpPr>
        <p:grpSpPr>
          <a:xfrm>
            <a:off x="3534508" y="1508000"/>
            <a:ext cx="368502" cy="343521"/>
            <a:chOff x="3534508" y="1508000"/>
            <a:chExt cx="368502" cy="343521"/>
          </a:xfrm>
        </p:grpSpPr>
        <p:sp>
          <p:nvSpPr>
            <p:cNvPr id="10748" name="Google Shape;10748;p64"/>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4"/>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4"/>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4"/>
          <p:cNvGrpSpPr/>
          <p:nvPr/>
        </p:nvGrpSpPr>
        <p:grpSpPr>
          <a:xfrm>
            <a:off x="7147436" y="1502999"/>
            <a:ext cx="279054" cy="354754"/>
            <a:chOff x="7147436" y="1502999"/>
            <a:chExt cx="279054" cy="354754"/>
          </a:xfrm>
        </p:grpSpPr>
        <p:sp>
          <p:nvSpPr>
            <p:cNvPr id="10764" name="Google Shape;10764;p64"/>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4"/>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4"/>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4"/>
          <p:cNvGrpSpPr/>
          <p:nvPr/>
        </p:nvGrpSpPr>
        <p:grpSpPr>
          <a:xfrm>
            <a:off x="7603081" y="1973072"/>
            <a:ext cx="276802" cy="354807"/>
            <a:chOff x="7603081" y="1973072"/>
            <a:chExt cx="276802" cy="354807"/>
          </a:xfrm>
        </p:grpSpPr>
        <p:sp>
          <p:nvSpPr>
            <p:cNvPr id="10781" name="Google Shape;10781;p64"/>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4"/>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4"/>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64"/>
          <p:cNvGrpSpPr/>
          <p:nvPr/>
        </p:nvGrpSpPr>
        <p:grpSpPr>
          <a:xfrm>
            <a:off x="6696792" y="1502999"/>
            <a:ext cx="276802" cy="354754"/>
            <a:chOff x="6696792" y="1502999"/>
            <a:chExt cx="276802" cy="354754"/>
          </a:xfrm>
        </p:grpSpPr>
        <p:sp>
          <p:nvSpPr>
            <p:cNvPr id="10796" name="Google Shape;10796;p64"/>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4"/>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4"/>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4"/>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64"/>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64"/>
          <p:cNvGrpSpPr/>
          <p:nvPr/>
        </p:nvGrpSpPr>
        <p:grpSpPr>
          <a:xfrm>
            <a:off x="6223393" y="1502999"/>
            <a:ext cx="320295" cy="354754"/>
            <a:chOff x="6223393" y="1502999"/>
            <a:chExt cx="320295" cy="354754"/>
          </a:xfrm>
        </p:grpSpPr>
        <p:sp>
          <p:nvSpPr>
            <p:cNvPr id="10813" name="Google Shape;10813;p64"/>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4"/>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4"/>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6" name="Google Shape;10836;p64"/>
          <p:cNvGrpSpPr/>
          <p:nvPr/>
        </p:nvGrpSpPr>
        <p:grpSpPr>
          <a:xfrm>
            <a:off x="5310611" y="1502972"/>
            <a:ext cx="339515" cy="354781"/>
            <a:chOff x="5310611" y="1502972"/>
            <a:chExt cx="339515" cy="354781"/>
          </a:xfrm>
        </p:grpSpPr>
        <p:sp>
          <p:nvSpPr>
            <p:cNvPr id="10837" name="Google Shape;10837;p64"/>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4"/>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4"/>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64"/>
          <p:cNvGrpSpPr/>
          <p:nvPr/>
        </p:nvGrpSpPr>
        <p:grpSpPr>
          <a:xfrm>
            <a:off x="6253637" y="3790101"/>
            <a:ext cx="274550" cy="354833"/>
            <a:chOff x="6253637" y="3790101"/>
            <a:chExt cx="274550" cy="354833"/>
          </a:xfrm>
        </p:grpSpPr>
        <p:sp>
          <p:nvSpPr>
            <p:cNvPr id="10854" name="Google Shape;10854;p64"/>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4"/>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4"/>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4"/>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4"/>
          <p:cNvGrpSpPr/>
          <p:nvPr/>
        </p:nvGrpSpPr>
        <p:grpSpPr>
          <a:xfrm>
            <a:off x="5802731" y="3790180"/>
            <a:ext cx="274576" cy="354754"/>
            <a:chOff x="5802731" y="3790180"/>
            <a:chExt cx="274576" cy="354754"/>
          </a:xfrm>
        </p:grpSpPr>
        <p:sp>
          <p:nvSpPr>
            <p:cNvPr id="10872" name="Google Shape;10872;p64"/>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4"/>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4"/>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4"/>
          <p:cNvGrpSpPr/>
          <p:nvPr/>
        </p:nvGrpSpPr>
        <p:grpSpPr>
          <a:xfrm>
            <a:off x="5352088" y="3790206"/>
            <a:ext cx="274550" cy="354728"/>
            <a:chOff x="5352088" y="3790206"/>
            <a:chExt cx="274550" cy="354728"/>
          </a:xfrm>
        </p:grpSpPr>
        <p:sp>
          <p:nvSpPr>
            <p:cNvPr id="10894" name="Google Shape;10894;p64"/>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4"/>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4"/>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4"/>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4"/>
          <p:cNvGrpSpPr/>
          <p:nvPr/>
        </p:nvGrpSpPr>
        <p:grpSpPr>
          <a:xfrm>
            <a:off x="4901706" y="3790075"/>
            <a:ext cx="274550" cy="354859"/>
            <a:chOff x="4901706" y="3790075"/>
            <a:chExt cx="274550" cy="354859"/>
          </a:xfrm>
        </p:grpSpPr>
        <p:sp>
          <p:nvSpPr>
            <p:cNvPr id="10919" name="Google Shape;10919;p64"/>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4"/>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4"/>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4"/>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4"/>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64"/>
          <p:cNvGrpSpPr/>
          <p:nvPr/>
        </p:nvGrpSpPr>
        <p:grpSpPr>
          <a:xfrm>
            <a:off x="8052704" y="1503208"/>
            <a:ext cx="275073" cy="354545"/>
            <a:chOff x="8052704" y="1503208"/>
            <a:chExt cx="275073" cy="354545"/>
          </a:xfrm>
        </p:grpSpPr>
        <p:sp>
          <p:nvSpPr>
            <p:cNvPr id="10937" name="Google Shape;10937;p64"/>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4"/>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4"/>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4"/>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4" name="Google Shape;10954;p64"/>
          <p:cNvGrpSpPr/>
          <p:nvPr/>
        </p:nvGrpSpPr>
        <p:grpSpPr>
          <a:xfrm>
            <a:off x="5794745" y="1502999"/>
            <a:ext cx="274550" cy="354754"/>
            <a:chOff x="5794745" y="1502999"/>
            <a:chExt cx="274550" cy="354754"/>
          </a:xfrm>
        </p:grpSpPr>
        <p:sp>
          <p:nvSpPr>
            <p:cNvPr id="10955" name="Google Shape;10955;p64"/>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4"/>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4"/>
          <p:cNvGrpSpPr/>
          <p:nvPr/>
        </p:nvGrpSpPr>
        <p:grpSpPr>
          <a:xfrm>
            <a:off x="4896940" y="1502999"/>
            <a:ext cx="263316" cy="354754"/>
            <a:chOff x="4896940" y="1502999"/>
            <a:chExt cx="263316" cy="354754"/>
          </a:xfrm>
        </p:grpSpPr>
        <p:sp>
          <p:nvSpPr>
            <p:cNvPr id="10979" name="Google Shape;10979;p64"/>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4"/>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4"/>
          <p:cNvGrpSpPr/>
          <p:nvPr/>
        </p:nvGrpSpPr>
        <p:grpSpPr>
          <a:xfrm>
            <a:off x="6255392" y="4268082"/>
            <a:ext cx="274550" cy="354728"/>
            <a:chOff x="6255392" y="4268082"/>
            <a:chExt cx="274550" cy="354728"/>
          </a:xfrm>
        </p:grpSpPr>
        <p:sp>
          <p:nvSpPr>
            <p:cNvPr id="11001" name="Google Shape;11001;p64"/>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64"/>
          <p:cNvGrpSpPr/>
          <p:nvPr/>
        </p:nvGrpSpPr>
        <p:grpSpPr>
          <a:xfrm>
            <a:off x="7604076" y="3790075"/>
            <a:ext cx="275807" cy="354859"/>
            <a:chOff x="7604076" y="3790075"/>
            <a:chExt cx="275807" cy="354859"/>
          </a:xfrm>
        </p:grpSpPr>
        <p:sp>
          <p:nvSpPr>
            <p:cNvPr id="11022" name="Google Shape;11022;p64"/>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4"/>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4"/>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4"/>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64"/>
          <p:cNvGrpSpPr/>
          <p:nvPr/>
        </p:nvGrpSpPr>
        <p:grpSpPr>
          <a:xfrm>
            <a:off x="7154427" y="3790206"/>
            <a:ext cx="274550" cy="354493"/>
            <a:chOff x="7154427" y="3790206"/>
            <a:chExt cx="274550" cy="354493"/>
          </a:xfrm>
        </p:grpSpPr>
        <p:sp>
          <p:nvSpPr>
            <p:cNvPr id="11045" name="Google Shape;11045;p64"/>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4"/>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4"/>
          <p:cNvGrpSpPr/>
          <p:nvPr/>
        </p:nvGrpSpPr>
        <p:grpSpPr>
          <a:xfrm>
            <a:off x="8054458" y="1973150"/>
            <a:ext cx="274576" cy="354728"/>
            <a:chOff x="8054458" y="1973150"/>
            <a:chExt cx="274576" cy="354728"/>
          </a:xfrm>
        </p:grpSpPr>
        <p:sp>
          <p:nvSpPr>
            <p:cNvPr id="11066" name="Google Shape;11066;p64"/>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4"/>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4"/>
          <p:cNvGrpSpPr/>
          <p:nvPr/>
        </p:nvGrpSpPr>
        <p:grpSpPr>
          <a:xfrm>
            <a:off x="7153930" y="1973150"/>
            <a:ext cx="274812" cy="354728"/>
            <a:chOff x="7153930" y="1973150"/>
            <a:chExt cx="274812" cy="354728"/>
          </a:xfrm>
        </p:grpSpPr>
        <p:sp>
          <p:nvSpPr>
            <p:cNvPr id="11089" name="Google Shape;11089;p64"/>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4"/>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4"/>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64"/>
          <p:cNvGrpSpPr/>
          <p:nvPr/>
        </p:nvGrpSpPr>
        <p:grpSpPr>
          <a:xfrm>
            <a:off x="6703522" y="1973098"/>
            <a:ext cx="274812" cy="354781"/>
            <a:chOff x="6703522" y="1973098"/>
            <a:chExt cx="274812" cy="354781"/>
          </a:xfrm>
        </p:grpSpPr>
        <p:sp>
          <p:nvSpPr>
            <p:cNvPr id="11109" name="Google Shape;11109;p64"/>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4"/>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4"/>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4"/>
          <p:cNvGrpSpPr/>
          <p:nvPr/>
        </p:nvGrpSpPr>
        <p:grpSpPr>
          <a:xfrm>
            <a:off x="6253375" y="1973150"/>
            <a:ext cx="274812" cy="354728"/>
            <a:chOff x="6253375" y="1973150"/>
            <a:chExt cx="274812" cy="354728"/>
          </a:xfrm>
        </p:grpSpPr>
        <p:sp>
          <p:nvSpPr>
            <p:cNvPr id="11135" name="Google Shape;11135;p64"/>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4"/>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4"/>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4"/>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4"/>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4"/>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64"/>
          <p:cNvGrpSpPr/>
          <p:nvPr/>
        </p:nvGrpSpPr>
        <p:grpSpPr>
          <a:xfrm>
            <a:off x="5802496" y="1973150"/>
            <a:ext cx="275309" cy="354728"/>
            <a:chOff x="5802496" y="1973150"/>
            <a:chExt cx="275309" cy="354728"/>
          </a:xfrm>
        </p:grpSpPr>
        <p:sp>
          <p:nvSpPr>
            <p:cNvPr id="11174" name="Google Shape;11174;p64"/>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4"/>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4"/>
          <p:cNvGrpSpPr/>
          <p:nvPr/>
        </p:nvGrpSpPr>
        <p:grpSpPr>
          <a:xfrm>
            <a:off x="5353083" y="1973150"/>
            <a:ext cx="274576" cy="354728"/>
            <a:chOff x="5353083" y="1973150"/>
            <a:chExt cx="274576" cy="354728"/>
          </a:xfrm>
        </p:grpSpPr>
        <p:sp>
          <p:nvSpPr>
            <p:cNvPr id="11201" name="Google Shape;11201;p64"/>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4"/>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4"/>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4"/>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4"/>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4"/>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4"/>
          <p:cNvGrpSpPr/>
          <p:nvPr/>
        </p:nvGrpSpPr>
        <p:grpSpPr>
          <a:xfrm>
            <a:off x="4902701" y="1973150"/>
            <a:ext cx="274812" cy="354728"/>
            <a:chOff x="4902701" y="1973150"/>
            <a:chExt cx="274812" cy="354728"/>
          </a:xfrm>
        </p:grpSpPr>
        <p:sp>
          <p:nvSpPr>
            <p:cNvPr id="11223" name="Google Shape;11223;p64"/>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4"/>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4"/>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4"/>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4"/>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64"/>
          <p:cNvGrpSpPr/>
          <p:nvPr/>
        </p:nvGrpSpPr>
        <p:grpSpPr>
          <a:xfrm>
            <a:off x="4902701" y="2879989"/>
            <a:ext cx="272560" cy="354676"/>
            <a:chOff x="4902701" y="2879989"/>
            <a:chExt cx="272560" cy="354676"/>
          </a:xfrm>
        </p:grpSpPr>
        <p:sp>
          <p:nvSpPr>
            <p:cNvPr id="11249" name="Google Shape;11249;p64"/>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4"/>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4"/>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4"/>
          <p:cNvGrpSpPr/>
          <p:nvPr/>
        </p:nvGrpSpPr>
        <p:grpSpPr>
          <a:xfrm>
            <a:off x="5803988" y="4268082"/>
            <a:ext cx="274550" cy="354728"/>
            <a:chOff x="5803988" y="4268082"/>
            <a:chExt cx="274550" cy="354728"/>
          </a:xfrm>
        </p:grpSpPr>
        <p:sp>
          <p:nvSpPr>
            <p:cNvPr id="11274" name="Google Shape;11274;p64"/>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4"/>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4"/>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64"/>
          <p:cNvGrpSpPr/>
          <p:nvPr/>
        </p:nvGrpSpPr>
        <p:grpSpPr>
          <a:xfrm>
            <a:off x="5352349" y="4268082"/>
            <a:ext cx="274550" cy="354728"/>
            <a:chOff x="5352349" y="4268082"/>
            <a:chExt cx="274550" cy="354728"/>
          </a:xfrm>
        </p:grpSpPr>
        <p:sp>
          <p:nvSpPr>
            <p:cNvPr id="11297" name="Google Shape;11297;p64"/>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4"/>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4"/>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4"/>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4"/>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4"/>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4"/>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4"/>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4"/>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4"/>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4"/>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64"/>
          <p:cNvGrpSpPr/>
          <p:nvPr/>
        </p:nvGrpSpPr>
        <p:grpSpPr>
          <a:xfrm>
            <a:off x="7606826" y="2419290"/>
            <a:ext cx="274550" cy="354728"/>
            <a:chOff x="7606826" y="2419290"/>
            <a:chExt cx="274550" cy="354728"/>
          </a:xfrm>
        </p:grpSpPr>
        <p:sp>
          <p:nvSpPr>
            <p:cNvPr id="11320" name="Google Shape;11320;p6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4"/>
          <p:cNvGrpSpPr/>
          <p:nvPr/>
        </p:nvGrpSpPr>
        <p:grpSpPr>
          <a:xfrm>
            <a:off x="7156182" y="2419290"/>
            <a:ext cx="274550" cy="354728"/>
            <a:chOff x="7156182" y="2419290"/>
            <a:chExt cx="274550" cy="354728"/>
          </a:xfrm>
        </p:grpSpPr>
        <p:sp>
          <p:nvSpPr>
            <p:cNvPr id="11336" name="Google Shape;11336;p64"/>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4"/>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4"/>
          <p:cNvGrpSpPr/>
          <p:nvPr/>
        </p:nvGrpSpPr>
        <p:grpSpPr>
          <a:xfrm>
            <a:off x="6705276" y="2419290"/>
            <a:ext cx="274812" cy="354728"/>
            <a:chOff x="6705276" y="2419290"/>
            <a:chExt cx="274812" cy="354728"/>
          </a:xfrm>
        </p:grpSpPr>
        <p:sp>
          <p:nvSpPr>
            <p:cNvPr id="11352" name="Google Shape;11352;p64"/>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4"/>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4"/>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4"/>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4"/>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4"/>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4"/>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64"/>
          <p:cNvGrpSpPr/>
          <p:nvPr/>
        </p:nvGrpSpPr>
        <p:grpSpPr>
          <a:xfrm>
            <a:off x="4902936" y="2419290"/>
            <a:ext cx="274576" cy="354728"/>
            <a:chOff x="4902936" y="2419290"/>
            <a:chExt cx="274576" cy="354728"/>
          </a:xfrm>
        </p:grpSpPr>
        <p:sp>
          <p:nvSpPr>
            <p:cNvPr id="11381" name="Google Shape;11381;p64"/>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4"/>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4"/>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4"/>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4"/>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4"/>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4"/>
          <p:cNvGrpSpPr/>
          <p:nvPr/>
        </p:nvGrpSpPr>
        <p:grpSpPr>
          <a:xfrm>
            <a:off x="7608056" y="3345794"/>
            <a:ext cx="270334" cy="354754"/>
            <a:chOff x="7608056" y="3345794"/>
            <a:chExt cx="270334" cy="354754"/>
          </a:xfrm>
        </p:grpSpPr>
        <p:sp>
          <p:nvSpPr>
            <p:cNvPr id="11402" name="Google Shape;11402;p64"/>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4"/>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4"/>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4"/>
          <p:cNvGrpSpPr/>
          <p:nvPr/>
        </p:nvGrpSpPr>
        <p:grpSpPr>
          <a:xfrm>
            <a:off x="6712765" y="4268082"/>
            <a:ext cx="263316" cy="354728"/>
            <a:chOff x="6712765" y="4268082"/>
            <a:chExt cx="263316" cy="354728"/>
          </a:xfrm>
        </p:grpSpPr>
        <p:sp>
          <p:nvSpPr>
            <p:cNvPr id="11422" name="Google Shape;11422;p64"/>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4"/>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4"/>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4"/>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64"/>
          <p:cNvGrpSpPr/>
          <p:nvPr/>
        </p:nvGrpSpPr>
        <p:grpSpPr>
          <a:xfrm>
            <a:off x="5359341" y="2419159"/>
            <a:ext cx="262819" cy="354859"/>
            <a:chOff x="5359341" y="2419159"/>
            <a:chExt cx="262819" cy="354859"/>
          </a:xfrm>
        </p:grpSpPr>
        <p:sp>
          <p:nvSpPr>
            <p:cNvPr id="11439" name="Google Shape;11439;p64"/>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4"/>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4"/>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4"/>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4"/>
          <p:cNvGrpSpPr/>
          <p:nvPr/>
        </p:nvGrpSpPr>
        <p:grpSpPr>
          <a:xfrm>
            <a:off x="6709282" y="3790206"/>
            <a:ext cx="263316" cy="354493"/>
            <a:chOff x="6709282" y="3790206"/>
            <a:chExt cx="263316" cy="354493"/>
          </a:xfrm>
        </p:grpSpPr>
        <p:sp>
          <p:nvSpPr>
            <p:cNvPr id="11461" name="Google Shape;11461;p64"/>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4"/>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4"/>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4"/>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64"/>
          <p:cNvGrpSpPr/>
          <p:nvPr/>
        </p:nvGrpSpPr>
        <p:grpSpPr>
          <a:xfrm>
            <a:off x="6260629" y="2419290"/>
            <a:ext cx="263055" cy="354493"/>
            <a:chOff x="6260629" y="2419290"/>
            <a:chExt cx="263055" cy="354493"/>
          </a:xfrm>
        </p:grpSpPr>
        <p:sp>
          <p:nvSpPr>
            <p:cNvPr id="11478" name="Google Shape;11478;p64"/>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4"/>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4"/>
          <p:cNvGrpSpPr/>
          <p:nvPr/>
        </p:nvGrpSpPr>
        <p:grpSpPr>
          <a:xfrm>
            <a:off x="6260864" y="2879911"/>
            <a:ext cx="263343" cy="354754"/>
            <a:chOff x="6260864" y="2879911"/>
            <a:chExt cx="263343" cy="354754"/>
          </a:xfrm>
        </p:grpSpPr>
        <p:sp>
          <p:nvSpPr>
            <p:cNvPr id="11494" name="Google Shape;11494;p64"/>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4"/>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4"/>
          <p:cNvGrpSpPr/>
          <p:nvPr/>
        </p:nvGrpSpPr>
        <p:grpSpPr>
          <a:xfrm>
            <a:off x="8062968" y="2419290"/>
            <a:ext cx="263316" cy="354728"/>
            <a:chOff x="8062968" y="2419290"/>
            <a:chExt cx="263316" cy="354728"/>
          </a:xfrm>
        </p:grpSpPr>
        <p:sp>
          <p:nvSpPr>
            <p:cNvPr id="11513" name="Google Shape;11513;p6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64"/>
          <p:cNvGrpSpPr/>
          <p:nvPr/>
        </p:nvGrpSpPr>
        <p:grpSpPr>
          <a:xfrm>
            <a:off x="5809723" y="2419290"/>
            <a:ext cx="263316" cy="354728"/>
            <a:chOff x="5809723" y="2419290"/>
            <a:chExt cx="263316" cy="354728"/>
          </a:xfrm>
        </p:grpSpPr>
        <p:sp>
          <p:nvSpPr>
            <p:cNvPr id="11531" name="Google Shape;11531;p64"/>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4"/>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4"/>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4"/>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4"/>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4"/>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64"/>
          <p:cNvGrpSpPr/>
          <p:nvPr/>
        </p:nvGrpSpPr>
        <p:grpSpPr>
          <a:xfrm>
            <a:off x="7606826" y="1502999"/>
            <a:ext cx="263552" cy="354754"/>
            <a:chOff x="7606826" y="1502999"/>
            <a:chExt cx="263552" cy="354754"/>
          </a:xfrm>
        </p:grpSpPr>
        <p:sp>
          <p:nvSpPr>
            <p:cNvPr id="11549" name="Google Shape;11549;p64"/>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4"/>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4"/>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4"/>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4"/>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64"/>
          <p:cNvGrpSpPr/>
          <p:nvPr/>
        </p:nvGrpSpPr>
        <p:grpSpPr>
          <a:xfrm>
            <a:off x="8060455" y="3790075"/>
            <a:ext cx="264076" cy="354623"/>
            <a:chOff x="8060455" y="3790075"/>
            <a:chExt cx="264076" cy="354623"/>
          </a:xfrm>
        </p:grpSpPr>
        <p:sp>
          <p:nvSpPr>
            <p:cNvPr id="11568" name="Google Shape;11568;p64"/>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4"/>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4"/>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4"/>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4"/>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4"/>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4"/>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4"/>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64"/>
          <p:cNvGrpSpPr/>
          <p:nvPr/>
        </p:nvGrpSpPr>
        <p:grpSpPr>
          <a:xfrm>
            <a:off x="7614550" y="2879911"/>
            <a:ext cx="263316" cy="354754"/>
            <a:chOff x="7614550" y="2879911"/>
            <a:chExt cx="263316" cy="354754"/>
          </a:xfrm>
        </p:grpSpPr>
        <p:sp>
          <p:nvSpPr>
            <p:cNvPr id="11592" name="Google Shape;11592;p64"/>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4"/>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4"/>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4"/>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4"/>
          <p:cNvGrpSpPr/>
          <p:nvPr/>
        </p:nvGrpSpPr>
        <p:grpSpPr>
          <a:xfrm>
            <a:off x="4900684" y="4268187"/>
            <a:ext cx="274576" cy="354623"/>
            <a:chOff x="4900684" y="4268187"/>
            <a:chExt cx="274576" cy="354623"/>
          </a:xfrm>
        </p:grpSpPr>
        <p:sp>
          <p:nvSpPr>
            <p:cNvPr id="11612" name="Google Shape;11612;p64"/>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4"/>
          <p:cNvGrpSpPr/>
          <p:nvPr/>
        </p:nvGrpSpPr>
        <p:grpSpPr>
          <a:xfrm>
            <a:off x="7161654" y="3345794"/>
            <a:ext cx="263343" cy="354754"/>
            <a:chOff x="7161654" y="3345794"/>
            <a:chExt cx="263343" cy="354754"/>
          </a:xfrm>
        </p:grpSpPr>
        <p:sp>
          <p:nvSpPr>
            <p:cNvPr id="11628" name="Google Shape;11628;p64"/>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4"/>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4"/>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4"/>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4"/>
          <p:cNvGrpSpPr/>
          <p:nvPr/>
        </p:nvGrpSpPr>
        <p:grpSpPr>
          <a:xfrm>
            <a:off x="6711770" y="3345794"/>
            <a:ext cx="263081" cy="354754"/>
            <a:chOff x="6711770" y="3345794"/>
            <a:chExt cx="263081" cy="354754"/>
          </a:xfrm>
        </p:grpSpPr>
        <p:sp>
          <p:nvSpPr>
            <p:cNvPr id="11648" name="Google Shape;11648;p64"/>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4"/>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4"/>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4"/>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4"/>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64"/>
          <p:cNvGrpSpPr/>
          <p:nvPr/>
        </p:nvGrpSpPr>
        <p:grpSpPr>
          <a:xfrm>
            <a:off x="7163409" y="2880251"/>
            <a:ext cx="263316" cy="354414"/>
            <a:chOff x="7163409" y="2880251"/>
            <a:chExt cx="263316" cy="354414"/>
          </a:xfrm>
        </p:grpSpPr>
        <p:sp>
          <p:nvSpPr>
            <p:cNvPr id="11666" name="Google Shape;11666;p64"/>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4"/>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4"/>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4"/>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4"/>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4"/>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4"/>
          <p:cNvGrpSpPr/>
          <p:nvPr/>
        </p:nvGrpSpPr>
        <p:grpSpPr>
          <a:xfrm>
            <a:off x="6712032" y="2880172"/>
            <a:ext cx="263316" cy="354493"/>
            <a:chOff x="6712032" y="2880172"/>
            <a:chExt cx="263316" cy="354493"/>
          </a:xfrm>
        </p:grpSpPr>
        <p:sp>
          <p:nvSpPr>
            <p:cNvPr id="11679" name="Google Shape;11679;p64"/>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4"/>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4"/>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4"/>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4"/>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4"/>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4"/>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64"/>
          <p:cNvGrpSpPr/>
          <p:nvPr/>
        </p:nvGrpSpPr>
        <p:grpSpPr>
          <a:xfrm>
            <a:off x="6261624" y="3345794"/>
            <a:ext cx="263316" cy="354754"/>
            <a:chOff x="6261624" y="3345794"/>
            <a:chExt cx="263316" cy="354754"/>
          </a:xfrm>
        </p:grpSpPr>
        <p:sp>
          <p:nvSpPr>
            <p:cNvPr id="11701" name="Google Shape;11701;p64"/>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4"/>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4"/>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4"/>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4"/>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4"/>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4"/>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4"/>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4"/>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4"/>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4"/>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4"/>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4"/>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4"/>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4"/>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4"/>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4"/>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4"/>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4"/>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9" name="Google Shape;11729;p64"/>
          <p:cNvSpPr/>
          <p:nvPr/>
        </p:nvSpPr>
        <p:spPr>
          <a:xfrm>
            <a:off x="5880422" y="33630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0" name="Google Shape;11730;p64"/>
          <p:cNvGrpSpPr/>
          <p:nvPr/>
        </p:nvGrpSpPr>
        <p:grpSpPr>
          <a:xfrm>
            <a:off x="5811739" y="3345794"/>
            <a:ext cx="263316" cy="354754"/>
            <a:chOff x="5811739" y="3345794"/>
            <a:chExt cx="263316" cy="354754"/>
          </a:xfrm>
        </p:grpSpPr>
        <p:sp>
          <p:nvSpPr>
            <p:cNvPr id="11731" name="Google Shape;11731;p64"/>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4"/>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4"/>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4"/>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4"/>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4"/>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4"/>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4"/>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4"/>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4"/>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4"/>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4"/>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4"/>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4"/>
          <p:cNvGrpSpPr/>
          <p:nvPr/>
        </p:nvGrpSpPr>
        <p:grpSpPr>
          <a:xfrm>
            <a:off x="5363818" y="3345794"/>
            <a:ext cx="259074" cy="354493"/>
            <a:chOff x="5363818" y="3345794"/>
            <a:chExt cx="259074" cy="354493"/>
          </a:xfrm>
        </p:grpSpPr>
        <p:sp>
          <p:nvSpPr>
            <p:cNvPr id="11753" name="Google Shape;11753;p64"/>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4"/>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4"/>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4"/>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4"/>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4"/>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4"/>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4"/>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4"/>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4"/>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4"/>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4"/>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4"/>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4"/>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4"/>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4"/>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4"/>
          <p:cNvGrpSpPr/>
          <p:nvPr/>
        </p:nvGrpSpPr>
        <p:grpSpPr>
          <a:xfrm>
            <a:off x="4912939" y="3345663"/>
            <a:ext cx="261326" cy="354885"/>
            <a:chOff x="4912939" y="3345663"/>
            <a:chExt cx="261326" cy="354885"/>
          </a:xfrm>
        </p:grpSpPr>
        <p:sp>
          <p:nvSpPr>
            <p:cNvPr id="11779" name="Google Shape;11779;p64"/>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4"/>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4"/>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4"/>
          <p:cNvGrpSpPr/>
          <p:nvPr/>
        </p:nvGrpSpPr>
        <p:grpSpPr>
          <a:xfrm>
            <a:off x="5809723" y="2879911"/>
            <a:ext cx="263081" cy="355016"/>
            <a:chOff x="5809723" y="2879911"/>
            <a:chExt cx="263081" cy="355016"/>
          </a:xfrm>
        </p:grpSpPr>
        <p:sp>
          <p:nvSpPr>
            <p:cNvPr id="11801" name="Google Shape;11801;p64"/>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4"/>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4"/>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4"/>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4"/>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4"/>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4"/>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64"/>
          <p:cNvGrpSpPr/>
          <p:nvPr/>
        </p:nvGrpSpPr>
        <p:grpSpPr>
          <a:xfrm>
            <a:off x="7616069" y="4268056"/>
            <a:ext cx="263316" cy="354754"/>
            <a:chOff x="7616069" y="4268056"/>
            <a:chExt cx="263316" cy="354754"/>
          </a:xfrm>
        </p:grpSpPr>
        <p:sp>
          <p:nvSpPr>
            <p:cNvPr id="11824" name="Google Shape;11824;p64"/>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4"/>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4"/>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4"/>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4"/>
          <p:cNvGrpSpPr/>
          <p:nvPr/>
        </p:nvGrpSpPr>
        <p:grpSpPr>
          <a:xfrm>
            <a:off x="7164404" y="4268318"/>
            <a:ext cx="263316" cy="354493"/>
            <a:chOff x="7164404" y="4268318"/>
            <a:chExt cx="263316" cy="354493"/>
          </a:xfrm>
        </p:grpSpPr>
        <p:sp>
          <p:nvSpPr>
            <p:cNvPr id="11846" name="Google Shape;11846;p64"/>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4"/>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4"/>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4"/>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4"/>
          <p:cNvGrpSpPr/>
          <p:nvPr/>
        </p:nvGrpSpPr>
        <p:grpSpPr>
          <a:xfrm>
            <a:off x="5358346" y="2879911"/>
            <a:ext cx="263316" cy="354754"/>
            <a:chOff x="5358346" y="2879911"/>
            <a:chExt cx="263316" cy="354754"/>
          </a:xfrm>
        </p:grpSpPr>
        <p:sp>
          <p:nvSpPr>
            <p:cNvPr id="11863" name="Google Shape;11863;p64"/>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4"/>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4"/>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4"/>
          <p:cNvGrpSpPr/>
          <p:nvPr/>
        </p:nvGrpSpPr>
        <p:grpSpPr>
          <a:xfrm>
            <a:off x="8061450" y="3345742"/>
            <a:ext cx="263316" cy="354807"/>
            <a:chOff x="8061450" y="3345742"/>
            <a:chExt cx="263316" cy="354807"/>
          </a:xfrm>
        </p:grpSpPr>
        <p:sp>
          <p:nvSpPr>
            <p:cNvPr id="11885" name="Google Shape;11885;p64"/>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4"/>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4"/>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4"/>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4"/>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64"/>
          <p:cNvGrpSpPr/>
          <p:nvPr/>
        </p:nvGrpSpPr>
        <p:grpSpPr>
          <a:xfrm>
            <a:off x="8065953" y="2879911"/>
            <a:ext cx="263081" cy="354754"/>
            <a:chOff x="8065953" y="2879911"/>
            <a:chExt cx="263081" cy="354754"/>
          </a:xfrm>
        </p:grpSpPr>
        <p:sp>
          <p:nvSpPr>
            <p:cNvPr id="11902" name="Google Shape;11902;p64"/>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4"/>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4"/>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4"/>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64"/>
          <p:cNvGrpSpPr/>
          <p:nvPr/>
        </p:nvGrpSpPr>
        <p:grpSpPr>
          <a:xfrm>
            <a:off x="8064199" y="4268318"/>
            <a:ext cx="270308" cy="354493"/>
            <a:chOff x="8064199" y="4268318"/>
            <a:chExt cx="270308" cy="354493"/>
          </a:xfrm>
        </p:grpSpPr>
        <p:sp>
          <p:nvSpPr>
            <p:cNvPr id="11919" name="Google Shape;11919;p64"/>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4"/>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4"/>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4"/>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4"/>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4"/>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4"/>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4"/>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4"/>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40" name="Shape 11940"/>
        <p:cNvGrpSpPr/>
        <p:nvPr/>
      </p:nvGrpSpPr>
      <p:grpSpPr>
        <a:xfrm>
          <a:off x="0" y="0"/>
          <a:ext cx="0" cy="0"/>
          <a:chOff x="0" y="0"/>
          <a:chExt cx="0" cy="0"/>
        </a:xfrm>
      </p:grpSpPr>
      <p:sp>
        <p:nvSpPr>
          <p:cNvPr id="11941" name="Google Shape;11941;p65"/>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42" name="Google Shape;11942;p65"/>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943" name="Google Shape;11943;p65"/>
          <p:cNvGrpSpPr/>
          <p:nvPr/>
        </p:nvGrpSpPr>
        <p:grpSpPr>
          <a:xfrm>
            <a:off x="3511608" y="3348218"/>
            <a:ext cx="381482" cy="366926"/>
            <a:chOff x="3511608" y="3348218"/>
            <a:chExt cx="381482" cy="366926"/>
          </a:xfrm>
        </p:grpSpPr>
        <p:sp>
          <p:nvSpPr>
            <p:cNvPr id="11944" name="Google Shape;11944;p65"/>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65"/>
          <p:cNvGrpSpPr/>
          <p:nvPr/>
        </p:nvGrpSpPr>
        <p:grpSpPr>
          <a:xfrm>
            <a:off x="1849816" y="3807339"/>
            <a:ext cx="163616" cy="366665"/>
            <a:chOff x="1849816" y="3807339"/>
            <a:chExt cx="163616" cy="366665"/>
          </a:xfrm>
        </p:grpSpPr>
        <p:sp>
          <p:nvSpPr>
            <p:cNvPr id="11959" name="Google Shape;11959;p65"/>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5"/>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5"/>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5"/>
          <p:cNvGrpSpPr/>
          <p:nvPr/>
        </p:nvGrpSpPr>
        <p:grpSpPr>
          <a:xfrm>
            <a:off x="2274757" y="3807313"/>
            <a:ext cx="202292" cy="366430"/>
            <a:chOff x="2274757" y="3807313"/>
            <a:chExt cx="202292" cy="366430"/>
          </a:xfrm>
        </p:grpSpPr>
        <p:sp>
          <p:nvSpPr>
            <p:cNvPr id="11974" name="Google Shape;11974;p65"/>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5"/>
          <p:cNvGrpSpPr/>
          <p:nvPr/>
        </p:nvGrpSpPr>
        <p:grpSpPr>
          <a:xfrm>
            <a:off x="3972716" y="3348218"/>
            <a:ext cx="366404" cy="366665"/>
            <a:chOff x="3972716" y="3348218"/>
            <a:chExt cx="366404" cy="366665"/>
          </a:xfrm>
        </p:grpSpPr>
        <p:sp>
          <p:nvSpPr>
            <p:cNvPr id="11985" name="Google Shape;11985;p65"/>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5"/>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5"/>
          <p:cNvGrpSpPr/>
          <p:nvPr/>
        </p:nvGrpSpPr>
        <p:grpSpPr>
          <a:xfrm>
            <a:off x="866528" y="3348348"/>
            <a:ext cx="317405" cy="366534"/>
            <a:chOff x="866528" y="3348348"/>
            <a:chExt cx="317405" cy="366534"/>
          </a:xfrm>
        </p:grpSpPr>
        <p:sp>
          <p:nvSpPr>
            <p:cNvPr id="11998" name="Google Shape;11998;p65"/>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5"/>
          <p:cNvGrpSpPr/>
          <p:nvPr/>
        </p:nvGrpSpPr>
        <p:grpSpPr>
          <a:xfrm>
            <a:off x="1316818" y="3348296"/>
            <a:ext cx="310872" cy="366848"/>
            <a:chOff x="1316818" y="3348296"/>
            <a:chExt cx="310872" cy="366848"/>
          </a:xfrm>
        </p:grpSpPr>
        <p:sp>
          <p:nvSpPr>
            <p:cNvPr id="12007" name="Google Shape;12007;p65"/>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65"/>
          <p:cNvGrpSpPr/>
          <p:nvPr/>
        </p:nvGrpSpPr>
        <p:grpSpPr>
          <a:xfrm>
            <a:off x="3105248" y="3348244"/>
            <a:ext cx="305620" cy="366430"/>
            <a:chOff x="3105248" y="3348244"/>
            <a:chExt cx="305620" cy="366430"/>
          </a:xfrm>
        </p:grpSpPr>
        <p:sp>
          <p:nvSpPr>
            <p:cNvPr id="12032" name="Google Shape;12032;p65"/>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65"/>
          <p:cNvGrpSpPr/>
          <p:nvPr/>
        </p:nvGrpSpPr>
        <p:grpSpPr>
          <a:xfrm>
            <a:off x="2661988" y="3348218"/>
            <a:ext cx="304078" cy="366665"/>
            <a:chOff x="2661988" y="3348218"/>
            <a:chExt cx="304078" cy="366665"/>
          </a:xfrm>
        </p:grpSpPr>
        <p:sp>
          <p:nvSpPr>
            <p:cNvPr id="12040" name="Google Shape;12040;p65"/>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5"/>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5"/>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5"/>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5"/>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65"/>
          <p:cNvGrpSpPr/>
          <p:nvPr/>
        </p:nvGrpSpPr>
        <p:grpSpPr>
          <a:xfrm>
            <a:off x="2212927" y="3348897"/>
            <a:ext cx="307606" cy="366482"/>
            <a:chOff x="2212927" y="3348897"/>
            <a:chExt cx="307606" cy="366482"/>
          </a:xfrm>
        </p:grpSpPr>
        <p:sp>
          <p:nvSpPr>
            <p:cNvPr id="12060" name="Google Shape;12060;p65"/>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5"/>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65"/>
          <p:cNvGrpSpPr/>
          <p:nvPr/>
        </p:nvGrpSpPr>
        <p:grpSpPr>
          <a:xfrm>
            <a:off x="1764389" y="3348218"/>
            <a:ext cx="310114" cy="366665"/>
            <a:chOff x="1764389" y="3348218"/>
            <a:chExt cx="310114" cy="366665"/>
          </a:xfrm>
        </p:grpSpPr>
        <p:sp>
          <p:nvSpPr>
            <p:cNvPr id="12071" name="Google Shape;12071;p65"/>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5"/>
          <p:cNvGrpSpPr/>
          <p:nvPr/>
        </p:nvGrpSpPr>
        <p:grpSpPr>
          <a:xfrm>
            <a:off x="2777572" y="3807287"/>
            <a:ext cx="81716" cy="366717"/>
            <a:chOff x="2777572" y="3807287"/>
            <a:chExt cx="81716" cy="366717"/>
          </a:xfrm>
        </p:grpSpPr>
        <p:sp>
          <p:nvSpPr>
            <p:cNvPr id="12092" name="Google Shape;12092;p65"/>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5"/>
          <p:cNvGrpSpPr/>
          <p:nvPr/>
        </p:nvGrpSpPr>
        <p:grpSpPr>
          <a:xfrm>
            <a:off x="3934014" y="4329780"/>
            <a:ext cx="366665" cy="256334"/>
            <a:chOff x="3934014" y="4329780"/>
            <a:chExt cx="366665" cy="256334"/>
          </a:xfrm>
        </p:grpSpPr>
        <p:sp>
          <p:nvSpPr>
            <p:cNvPr id="12104" name="Google Shape;12104;p65"/>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5"/>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5"/>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7" name="Google Shape;12117;p65"/>
          <p:cNvGrpSpPr/>
          <p:nvPr/>
        </p:nvGrpSpPr>
        <p:grpSpPr>
          <a:xfrm>
            <a:off x="947670" y="3807339"/>
            <a:ext cx="194295" cy="366404"/>
            <a:chOff x="947670" y="3807339"/>
            <a:chExt cx="194295" cy="366404"/>
          </a:xfrm>
        </p:grpSpPr>
        <p:sp>
          <p:nvSpPr>
            <p:cNvPr id="12118" name="Google Shape;12118;p65"/>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5"/>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5"/>
          <p:cNvGrpSpPr/>
          <p:nvPr/>
        </p:nvGrpSpPr>
        <p:grpSpPr>
          <a:xfrm>
            <a:off x="3420379" y="4286557"/>
            <a:ext cx="368939" cy="342283"/>
            <a:chOff x="3420379" y="4286557"/>
            <a:chExt cx="368939" cy="342283"/>
          </a:xfrm>
        </p:grpSpPr>
        <p:sp>
          <p:nvSpPr>
            <p:cNvPr id="12129" name="Google Shape;12129;p65"/>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5"/>
          <p:cNvGrpSpPr/>
          <p:nvPr/>
        </p:nvGrpSpPr>
        <p:grpSpPr>
          <a:xfrm>
            <a:off x="3965190" y="3842252"/>
            <a:ext cx="369801" cy="296813"/>
            <a:chOff x="3965190" y="3842252"/>
            <a:chExt cx="369801" cy="296813"/>
          </a:xfrm>
        </p:grpSpPr>
        <p:sp>
          <p:nvSpPr>
            <p:cNvPr id="12146" name="Google Shape;12146;p65"/>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5"/>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7" name="Google Shape;12167;p65"/>
          <p:cNvGrpSpPr/>
          <p:nvPr/>
        </p:nvGrpSpPr>
        <p:grpSpPr>
          <a:xfrm>
            <a:off x="3506590" y="3833812"/>
            <a:ext cx="396796" cy="313407"/>
            <a:chOff x="3506590" y="3833812"/>
            <a:chExt cx="396796" cy="313407"/>
          </a:xfrm>
        </p:grpSpPr>
        <p:sp>
          <p:nvSpPr>
            <p:cNvPr id="12168" name="Google Shape;12168;p65"/>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5"/>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65"/>
          <p:cNvGrpSpPr/>
          <p:nvPr/>
        </p:nvGrpSpPr>
        <p:grpSpPr>
          <a:xfrm>
            <a:off x="2769288" y="1965364"/>
            <a:ext cx="104556" cy="366665"/>
            <a:chOff x="2769288" y="1965364"/>
            <a:chExt cx="104556" cy="366665"/>
          </a:xfrm>
        </p:grpSpPr>
        <p:sp>
          <p:nvSpPr>
            <p:cNvPr id="12172" name="Google Shape;12172;p65"/>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5"/>
          <p:cNvGrpSpPr/>
          <p:nvPr/>
        </p:nvGrpSpPr>
        <p:grpSpPr>
          <a:xfrm>
            <a:off x="3966679" y="2010861"/>
            <a:ext cx="367162" cy="275698"/>
            <a:chOff x="3966679" y="2010861"/>
            <a:chExt cx="367162" cy="275698"/>
          </a:xfrm>
        </p:grpSpPr>
        <p:sp>
          <p:nvSpPr>
            <p:cNvPr id="12185" name="Google Shape;12185;p65"/>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65"/>
          <p:cNvGrpSpPr/>
          <p:nvPr/>
        </p:nvGrpSpPr>
        <p:grpSpPr>
          <a:xfrm>
            <a:off x="1752577" y="2025495"/>
            <a:ext cx="366404" cy="246220"/>
            <a:chOff x="1752577" y="2025495"/>
            <a:chExt cx="366404" cy="246220"/>
          </a:xfrm>
        </p:grpSpPr>
        <p:sp>
          <p:nvSpPr>
            <p:cNvPr id="12190" name="Google Shape;12190;p65"/>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5"/>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5"/>
          <p:cNvGrpSpPr/>
          <p:nvPr/>
        </p:nvGrpSpPr>
        <p:grpSpPr>
          <a:xfrm>
            <a:off x="1309553" y="2069580"/>
            <a:ext cx="366404" cy="158363"/>
            <a:chOff x="1309553" y="2069580"/>
            <a:chExt cx="366404" cy="158363"/>
          </a:xfrm>
        </p:grpSpPr>
        <p:sp>
          <p:nvSpPr>
            <p:cNvPr id="12207" name="Google Shape;12207;p65"/>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65"/>
          <p:cNvGrpSpPr/>
          <p:nvPr/>
        </p:nvGrpSpPr>
        <p:grpSpPr>
          <a:xfrm>
            <a:off x="866528" y="2088762"/>
            <a:ext cx="366639" cy="119635"/>
            <a:chOff x="866528" y="2088762"/>
            <a:chExt cx="366639" cy="119635"/>
          </a:xfrm>
        </p:grpSpPr>
        <p:sp>
          <p:nvSpPr>
            <p:cNvPr id="12234" name="Google Shape;12234;p65"/>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65"/>
          <p:cNvGrpSpPr/>
          <p:nvPr/>
        </p:nvGrpSpPr>
        <p:grpSpPr>
          <a:xfrm>
            <a:off x="2329269" y="1965312"/>
            <a:ext cx="98807" cy="366273"/>
            <a:chOff x="2329269" y="1965312"/>
            <a:chExt cx="98807" cy="366273"/>
          </a:xfrm>
        </p:grpSpPr>
        <p:sp>
          <p:nvSpPr>
            <p:cNvPr id="12249" name="Google Shape;12249;p65"/>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65"/>
          <p:cNvGrpSpPr/>
          <p:nvPr/>
        </p:nvGrpSpPr>
        <p:grpSpPr>
          <a:xfrm>
            <a:off x="3208053" y="1964972"/>
            <a:ext cx="112344" cy="366926"/>
            <a:chOff x="3208053" y="1964972"/>
            <a:chExt cx="112344" cy="366926"/>
          </a:xfrm>
        </p:grpSpPr>
        <p:sp>
          <p:nvSpPr>
            <p:cNvPr id="12253" name="Google Shape;12253;p65"/>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5"/>
          <p:cNvGrpSpPr/>
          <p:nvPr/>
        </p:nvGrpSpPr>
        <p:grpSpPr>
          <a:xfrm>
            <a:off x="3225379" y="3807339"/>
            <a:ext cx="72413" cy="366404"/>
            <a:chOff x="3225379" y="3807339"/>
            <a:chExt cx="72413" cy="366404"/>
          </a:xfrm>
        </p:grpSpPr>
        <p:sp>
          <p:nvSpPr>
            <p:cNvPr id="12260" name="Google Shape;12260;p65"/>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5"/>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5"/>
          <p:cNvGrpSpPr/>
          <p:nvPr/>
        </p:nvGrpSpPr>
        <p:grpSpPr>
          <a:xfrm>
            <a:off x="3523916" y="2011096"/>
            <a:ext cx="366665" cy="275201"/>
            <a:chOff x="3523916" y="2011096"/>
            <a:chExt cx="366665" cy="275201"/>
          </a:xfrm>
        </p:grpSpPr>
        <p:sp>
          <p:nvSpPr>
            <p:cNvPr id="12269" name="Google Shape;12269;p65"/>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5"/>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5"/>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9" name="Google Shape;12289;p65"/>
          <p:cNvGrpSpPr/>
          <p:nvPr/>
        </p:nvGrpSpPr>
        <p:grpSpPr>
          <a:xfrm>
            <a:off x="1742777" y="1499997"/>
            <a:ext cx="393791" cy="366744"/>
            <a:chOff x="1742777" y="1499997"/>
            <a:chExt cx="393791" cy="366744"/>
          </a:xfrm>
        </p:grpSpPr>
        <p:sp>
          <p:nvSpPr>
            <p:cNvPr id="12290" name="Google Shape;12290;p65"/>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5"/>
          <p:cNvGrpSpPr/>
          <p:nvPr/>
        </p:nvGrpSpPr>
        <p:grpSpPr>
          <a:xfrm>
            <a:off x="4014449" y="1499997"/>
            <a:ext cx="319914" cy="366639"/>
            <a:chOff x="4014449" y="1499997"/>
            <a:chExt cx="319914" cy="366639"/>
          </a:xfrm>
        </p:grpSpPr>
        <p:sp>
          <p:nvSpPr>
            <p:cNvPr id="12305" name="Google Shape;12305;p65"/>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5"/>
          <p:cNvGrpSpPr/>
          <p:nvPr/>
        </p:nvGrpSpPr>
        <p:grpSpPr>
          <a:xfrm>
            <a:off x="866267" y="1591460"/>
            <a:ext cx="367397" cy="183711"/>
            <a:chOff x="866267" y="1591460"/>
            <a:chExt cx="367397" cy="183711"/>
          </a:xfrm>
        </p:grpSpPr>
        <p:sp>
          <p:nvSpPr>
            <p:cNvPr id="12311" name="Google Shape;12311;p65"/>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5"/>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5"/>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65"/>
          <p:cNvGrpSpPr/>
          <p:nvPr/>
        </p:nvGrpSpPr>
        <p:grpSpPr>
          <a:xfrm>
            <a:off x="3117843" y="1499892"/>
            <a:ext cx="327440" cy="366744"/>
            <a:chOff x="3117843" y="1499892"/>
            <a:chExt cx="327440" cy="366744"/>
          </a:xfrm>
        </p:grpSpPr>
        <p:sp>
          <p:nvSpPr>
            <p:cNvPr id="12330" name="Google Shape;12330;p65"/>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5"/>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7" name="Google Shape;12337;p65"/>
          <p:cNvGrpSpPr/>
          <p:nvPr/>
        </p:nvGrpSpPr>
        <p:grpSpPr>
          <a:xfrm>
            <a:off x="2667005" y="1499997"/>
            <a:ext cx="336770" cy="366639"/>
            <a:chOff x="2667005" y="1499997"/>
            <a:chExt cx="336770" cy="366639"/>
          </a:xfrm>
        </p:grpSpPr>
        <p:sp>
          <p:nvSpPr>
            <p:cNvPr id="12338" name="Google Shape;12338;p65"/>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5"/>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5"/>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65"/>
          <p:cNvGrpSpPr/>
          <p:nvPr/>
        </p:nvGrpSpPr>
        <p:grpSpPr>
          <a:xfrm>
            <a:off x="3564866" y="1499997"/>
            <a:ext cx="326473" cy="366639"/>
            <a:chOff x="3564866" y="1499997"/>
            <a:chExt cx="326473" cy="366639"/>
          </a:xfrm>
        </p:grpSpPr>
        <p:sp>
          <p:nvSpPr>
            <p:cNvPr id="12358" name="Google Shape;12358;p65"/>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5"/>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5"/>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5"/>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5"/>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65"/>
          <p:cNvGrpSpPr/>
          <p:nvPr/>
        </p:nvGrpSpPr>
        <p:grpSpPr>
          <a:xfrm>
            <a:off x="1314074" y="1499997"/>
            <a:ext cx="364392" cy="366639"/>
            <a:chOff x="1314074" y="1499997"/>
            <a:chExt cx="364392" cy="366639"/>
          </a:xfrm>
        </p:grpSpPr>
        <p:sp>
          <p:nvSpPr>
            <p:cNvPr id="12368" name="Google Shape;12368;p65"/>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5"/>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5"/>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5"/>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5"/>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5"/>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65"/>
          <p:cNvGrpSpPr/>
          <p:nvPr/>
        </p:nvGrpSpPr>
        <p:grpSpPr>
          <a:xfrm>
            <a:off x="2220479" y="1499997"/>
            <a:ext cx="337005" cy="366639"/>
            <a:chOff x="2220479" y="1499997"/>
            <a:chExt cx="337005" cy="366639"/>
          </a:xfrm>
        </p:grpSpPr>
        <p:sp>
          <p:nvSpPr>
            <p:cNvPr id="12381" name="Google Shape;12381;p65"/>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5"/>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65"/>
          <p:cNvGrpSpPr/>
          <p:nvPr/>
        </p:nvGrpSpPr>
        <p:grpSpPr>
          <a:xfrm>
            <a:off x="4105155" y="2425976"/>
            <a:ext cx="87230" cy="366430"/>
            <a:chOff x="4105155" y="2425976"/>
            <a:chExt cx="87230" cy="366430"/>
          </a:xfrm>
        </p:grpSpPr>
        <p:sp>
          <p:nvSpPr>
            <p:cNvPr id="12393" name="Google Shape;12393;p65"/>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5"/>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65"/>
          <p:cNvGrpSpPr/>
          <p:nvPr/>
        </p:nvGrpSpPr>
        <p:grpSpPr>
          <a:xfrm>
            <a:off x="1808109" y="2426002"/>
            <a:ext cx="267884" cy="366639"/>
            <a:chOff x="1808109" y="2426002"/>
            <a:chExt cx="267884" cy="366639"/>
          </a:xfrm>
        </p:grpSpPr>
        <p:sp>
          <p:nvSpPr>
            <p:cNvPr id="12400" name="Google Shape;12400;p65"/>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5"/>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5"/>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5"/>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5"/>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5"/>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5"/>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5"/>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5"/>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65"/>
          <p:cNvGrpSpPr/>
          <p:nvPr/>
        </p:nvGrpSpPr>
        <p:grpSpPr>
          <a:xfrm>
            <a:off x="3603568" y="2426002"/>
            <a:ext cx="207597" cy="366639"/>
            <a:chOff x="3603568" y="2426002"/>
            <a:chExt cx="207597" cy="366639"/>
          </a:xfrm>
        </p:grpSpPr>
        <p:sp>
          <p:nvSpPr>
            <p:cNvPr id="12422" name="Google Shape;12422;p65"/>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5"/>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5"/>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5"/>
          <p:cNvGrpSpPr/>
          <p:nvPr/>
        </p:nvGrpSpPr>
        <p:grpSpPr>
          <a:xfrm>
            <a:off x="2246115" y="2426002"/>
            <a:ext cx="274417" cy="366404"/>
            <a:chOff x="2246115" y="2426002"/>
            <a:chExt cx="274417" cy="366404"/>
          </a:xfrm>
        </p:grpSpPr>
        <p:sp>
          <p:nvSpPr>
            <p:cNvPr id="12429" name="Google Shape;12429;p65"/>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5"/>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65"/>
          <p:cNvGrpSpPr/>
          <p:nvPr/>
        </p:nvGrpSpPr>
        <p:grpSpPr>
          <a:xfrm>
            <a:off x="2696666" y="2426002"/>
            <a:ext cx="256099" cy="366639"/>
            <a:chOff x="2696666" y="2426002"/>
            <a:chExt cx="256099" cy="366639"/>
          </a:xfrm>
        </p:grpSpPr>
        <p:sp>
          <p:nvSpPr>
            <p:cNvPr id="12438" name="Google Shape;12438;p65"/>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5"/>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5"/>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5"/>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65"/>
          <p:cNvGrpSpPr/>
          <p:nvPr/>
        </p:nvGrpSpPr>
        <p:grpSpPr>
          <a:xfrm>
            <a:off x="3149072" y="2426002"/>
            <a:ext cx="225863" cy="366430"/>
            <a:chOff x="3149072" y="2426002"/>
            <a:chExt cx="225863" cy="366430"/>
          </a:xfrm>
        </p:grpSpPr>
        <p:sp>
          <p:nvSpPr>
            <p:cNvPr id="12445" name="Google Shape;12445;p65"/>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5"/>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5"/>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5"/>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65"/>
          <p:cNvGrpSpPr/>
          <p:nvPr/>
        </p:nvGrpSpPr>
        <p:grpSpPr>
          <a:xfrm>
            <a:off x="1361556" y="2425923"/>
            <a:ext cx="283224" cy="366482"/>
            <a:chOff x="1361556" y="2425923"/>
            <a:chExt cx="283224" cy="366482"/>
          </a:xfrm>
        </p:grpSpPr>
        <p:sp>
          <p:nvSpPr>
            <p:cNvPr id="12457" name="Google Shape;12457;p65"/>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5"/>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5"/>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5"/>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5"/>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5"/>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5"/>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5"/>
          <p:cNvGrpSpPr/>
          <p:nvPr/>
        </p:nvGrpSpPr>
        <p:grpSpPr>
          <a:xfrm>
            <a:off x="3973735" y="2891056"/>
            <a:ext cx="361883" cy="366979"/>
            <a:chOff x="3973735" y="2891056"/>
            <a:chExt cx="361883" cy="366979"/>
          </a:xfrm>
        </p:grpSpPr>
        <p:sp>
          <p:nvSpPr>
            <p:cNvPr id="12478" name="Google Shape;12478;p65"/>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5"/>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5"/>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5"/>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5"/>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5"/>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5"/>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5"/>
          <p:cNvGrpSpPr/>
          <p:nvPr/>
        </p:nvGrpSpPr>
        <p:grpSpPr>
          <a:xfrm>
            <a:off x="3527941" y="2916744"/>
            <a:ext cx="366665" cy="315654"/>
            <a:chOff x="3527941" y="2916744"/>
            <a:chExt cx="366665" cy="315654"/>
          </a:xfrm>
        </p:grpSpPr>
        <p:sp>
          <p:nvSpPr>
            <p:cNvPr id="12496" name="Google Shape;12496;p65"/>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5"/>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5"/>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5"/>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5"/>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5"/>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5"/>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5"/>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5"/>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5"/>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5"/>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5"/>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5"/>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5"/>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65"/>
          <p:cNvGrpSpPr/>
          <p:nvPr/>
        </p:nvGrpSpPr>
        <p:grpSpPr>
          <a:xfrm>
            <a:off x="2640873" y="2891631"/>
            <a:ext cx="366404" cy="366404"/>
            <a:chOff x="2640873" y="2891631"/>
            <a:chExt cx="366404" cy="366404"/>
          </a:xfrm>
        </p:grpSpPr>
        <p:sp>
          <p:nvSpPr>
            <p:cNvPr id="12527" name="Google Shape;12527;p65"/>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5"/>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5"/>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5"/>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5"/>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65"/>
          <p:cNvGrpSpPr/>
          <p:nvPr/>
        </p:nvGrpSpPr>
        <p:grpSpPr>
          <a:xfrm>
            <a:off x="2197091" y="2938120"/>
            <a:ext cx="366665" cy="273189"/>
            <a:chOff x="2197091" y="2938120"/>
            <a:chExt cx="366665" cy="273189"/>
          </a:xfrm>
        </p:grpSpPr>
        <p:sp>
          <p:nvSpPr>
            <p:cNvPr id="12542" name="Google Shape;12542;p65"/>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5"/>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5"/>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5"/>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5"/>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5"/>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5"/>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5"/>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5"/>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5"/>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5"/>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65"/>
          <p:cNvGrpSpPr/>
          <p:nvPr/>
        </p:nvGrpSpPr>
        <p:grpSpPr>
          <a:xfrm>
            <a:off x="1753570" y="2892127"/>
            <a:ext cx="366665" cy="365202"/>
            <a:chOff x="1753570" y="2892127"/>
            <a:chExt cx="366665" cy="365202"/>
          </a:xfrm>
        </p:grpSpPr>
        <p:sp>
          <p:nvSpPr>
            <p:cNvPr id="12567" name="Google Shape;12567;p65"/>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5"/>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5"/>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5"/>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5"/>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5"/>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5"/>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5"/>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5"/>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5"/>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5"/>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5"/>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5"/>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5"/>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65"/>
          <p:cNvGrpSpPr/>
          <p:nvPr/>
        </p:nvGrpSpPr>
        <p:grpSpPr>
          <a:xfrm>
            <a:off x="1303751" y="3807339"/>
            <a:ext cx="367684" cy="366561"/>
            <a:chOff x="1303751" y="3807339"/>
            <a:chExt cx="367684" cy="366561"/>
          </a:xfrm>
        </p:grpSpPr>
        <p:sp>
          <p:nvSpPr>
            <p:cNvPr id="12586" name="Google Shape;12586;p65"/>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5"/>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5"/>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5"/>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5"/>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5"/>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5"/>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5"/>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5"/>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5"/>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5"/>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5"/>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5"/>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5"/>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5"/>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5"/>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5"/>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5"/>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5"/>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5"/>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5"/>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5"/>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5"/>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5"/>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5"/>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5"/>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5"/>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5"/>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5"/>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5"/>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5"/>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5"/>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5"/>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5"/>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5"/>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5"/>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5"/>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7" name="Google Shape;12627;p65"/>
          <p:cNvSpPr/>
          <p:nvPr/>
        </p:nvSpPr>
        <p:spPr>
          <a:xfrm>
            <a:off x="1321365" y="2905951"/>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8" name="Google Shape;12628;p65"/>
          <p:cNvGrpSpPr/>
          <p:nvPr/>
        </p:nvGrpSpPr>
        <p:grpSpPr>
          <a:xfrm>
            <a:off x="1310049" y="2891421"/>
            <a:ext cx="384749" cy="366613"/>
            <a:chOff x="1310049" y="2891421"/>
            <a:chExt cx="384749" cy="366613"/>
          </a:xfrm>
        </p:grpSpPr>
        <p:sp>
          <p:nvSpPr>
            <p:cNvPr id="12629" name="Google Shape;12629;p65"/>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5"/>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5"/>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5"/>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5"/>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5"/>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5"/>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5"/>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5"/>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5"/>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5"/>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5"/>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5"/>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5"/>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65"/>
          <p:cNvGrpSpPr/>
          <p:nvPr/>
        </p:nvGrpSpPr>
        <p:grpSpPr>
          <a:xfrm>
            <a:off x="849673" y="2891343"/>
            <a:ext cx="383468" cy="366665"/>
            <a:chOff x="849673" y="2891343"/>
            <a:chExt cx="383468" cy="366665"/>
          </a:xfrm>
        </p:grpSpPr>
        <p:sp>
          <p:nvSpPr>
            <p:cNvPr id="12644" name="Google Shape;12644;p65"/>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5"/>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5"/>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5"/>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5"/>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5"/>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5"/>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5"/>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5"/>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5"/>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5"/>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5"/>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5"/>
          <p:cNvGrpSpPr/>
          <p:nvPr/>
        </p:nvGrpSpPr>
        <p:grpSpPr>
          <a:xfrm>
            <a:off x="920257" y="2426002"/>
            <a:ext cx="278024" cy="366508"/>
            <a:chOff x="920257" y="2426002"/>
            <a:chExt cx="278024" cy="366508"/>
          </a:xfrm>
        </p:grpSpPr>
        <p:sp>
          <p:nvSpPr>
            <p:cNvPr id="12657" name="Google Shape;12657;p65"/>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5"/>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5"/>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5"/>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5"/>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5"/>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5"/>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5"/>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5"/>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5"/>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5"/>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5"/>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5"/>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0" name="Google Shape;12670;p65"/>
          <p:cNvGrpSpPr/>
          <p:nvPr/>
        </p:nvGrpSpPr>
        <p:grpSpPr>
          <a:xfrm>
            <a:off x="866528" y="4274484"/>
            <a:ext cx="349810" cy="366665"/>
            <a:chOff x="866528" y="4274484"/>
            <a:chExt cx="349810" cy="366665"/>
          </a:xfrm>
        </p:grpSpPr>
        <p:sp>
          <p:nvSpPr>
            <p:cNvPr id="12671" name="Google Shape;12671;p65"/>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5"/>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5"/>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5"/>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5"/>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5"/>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5"/>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5"/>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5"/>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5"/>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5"/>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65"/>
          <p:cNvGrpSpPr/>
          <p:nvPr/>
        </p:nvGrpSpPr>
        <p:grpSpPr>
          <a:xfrm>
            <a:off x="1388708" y="4274484"/>
            <a:ext cx="330210" cy="366665"/>
            <a:chOff x="1388708" y="4274484"/>
            <a:chExt cx="330210" cy="366665"/>
          </a:xfrm>
        </p:grpSpPr>
        <p:sp>
          <p:nvSpPr>
            <p:cNvPr id="12683" name="Google Shape;12683;p65"/>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5"/>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5"/>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5"/>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5"/>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5"/>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5"/>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5"/>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5"/>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5"/>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5"/>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5"/>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5"/>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5"/>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5"/>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5"/>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5"/>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5"/>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5"/>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5"/>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3" name="Google Shape;12703;p65"/>
          <p:cNvGrpSpPr/>
          <p:nvPr/>
        </p:nvGrpSpPr>
        <p:grpSpPr>
          <a:xfrm>
            <a:off x="1874694" y="4293326"/>
            <a:ext cx="375446" cy="328982"/>
            <a:chOff x="1874694" y="4293326"/>
            <a:chExt cx="375446" cy="328982"/>
          </a:xfrm>
        </p:grpSpPr>
        <p:sp>
          <p:nvSpPr>
            <p:cNvPr id="12704" name="Google Shape;12704;p65"/>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5"/>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5"/>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5"/>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5"/>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5"/>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5"/>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5"/>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5"/>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5"/>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5"/>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5"/>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5"/>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5"/>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5"/>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5"/>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5"/>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5"/>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5"/>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5"/>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5"/>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5"/>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6" name="Google Shape;12726;p65"/>
          <p:cNvGrpSpPr/>
          <p:nvPr/>
        </p:nvGrpSpPr>
        <p:grpSpPr>
          <a:xfrm>
            <a:off x="2396116" y="4293090"/>
            <a:ext cx="366665" cy="329714"/>
            <a:chOff x="2396116" y="4293090"/>
            <a:chExt cx="366665" cy="329714"/>
          </a:xfrm>
        </p:grpSpPr>
        <p:sp>
          <p:nvSpPr>
            <p:cNvPr id="12727" name="Google Shape;12727;p65"/>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5"/>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5"/>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5"/>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5"/>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5"/>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5"/>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5"/>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5"/>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5"/>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5"/>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5"/>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5"/>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0" name="Google Shape;12740;p65"/>
          <p:cNvGrpSpPr/>
          <p:nvPr/>
        </p:nvGrpSpPr>
        <p:grpSpPr>
          <a:xfrm>
            <a:off x="2908757" y="4289824"/>
            <a:ext cx="367162" cy="336116"/>
            <a:chOff x="2908757" y="4289824"/>
            <a:chExt cx="367162" cy="336116"/>
          </a:xfrm>
        </p:grpSpPr>
        <p:sp>
          <p:nvSpPr>
            <p:cNvPr id="12741" name="Google Shape;12741;p65"/>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5"/>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5"/>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5"/>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5"/>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5"/>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5"/>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5"/>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5"/>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5"/>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5"/>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5"/>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5"/>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5"/>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5"/>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5"/>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5"/>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5"/>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5"/>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5"/>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5"/>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5"/>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5"/>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5"/>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5"/>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5"/>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5"/>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65"/>
          <p:cNvGrpSpPr/>
          <p:nvPr/>
        </p:nvGrpSpPr>
        <p:grpSpPr>
          <a:xfrm>
            <a:off x="3082408" y="2919540"/>
            <a:ext cx="368651" cy="310350"/>
            <a:chOff x="3082408" y="2919540"/>
            <a:chExt cx="368651" cy="310350"/>
          </a:xfrm>
        </p:grpSpPr>
        <p:sp>
          <p:nvSpPr>
            <p:cNvPr id="12769" name="Google Shape;12769;p65"/>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5"/>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5"/>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5"/>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5"/>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5"/>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5"/>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5"/>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5"/>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5"/>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5"/>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5"/>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5"/>
          <p:cNvGrpSpPr/>
          <p:nvPr/>
        </p:nvGrpSpPr>
        <p:grpSpPr>
          <a:xfrm>
            <a:off x="7069130" y="2424800"/>
            <a:ext cx="366169" cy="360498"/>
            <a:chOff x="7069130" y="2424800"/>
            <a:chExt cx="366169" cy="360498"/>
          </a:xfrm>
        </p:grpSpPr>
        <p:sp>
          <p:nvSpPr>
            <p:cNvPr id="12782" name="Google Shape;12782;p65"/>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5"/>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5"/>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5"/>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5"/>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5"/>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5"/>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5"/>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5"/>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5"/>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5"/>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5"/>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5"/>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5"/>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5"/>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5"/>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5"/>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5"/>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5"/>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5"/>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65"/>
          <p:cNvGrpSpPr/>
          <p:nvPr/>
        </p:nvGrpSpPr>
        <p:grpSpPr>
          <a:xfrm>
            <a:off x="4885655" y="2424721"/>
            <a:ext cx="281473" cy="360629"/>
            <a:chOff x="4885655" y="2424721"/>
            <a:chExt cx="281473" cy="360629"/>
          </a:xfrm>
        </p:grpSpPr>
        <p:sp>
          <p:nvSpPr>
            <p:cNvPr id="12803" name="Google Shape;12803;p65"/>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5"/>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5"/>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5"/>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5"/>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5"/>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5"/>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5"/>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5"/>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5"/>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5"/>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65"/>
          <p:cNvGrpSpPr/>
          <p:nvPr/>
        </p:nvGrpSpPr>
        <p:grpSpPr>
          <a:xfrm>
            <a:off x="6625609" y="2446777"/>
            <a:ext cx="364130" cy="316726"/>
            <a:chOff x="6625609" y="2446777"/>
            <a:chExt cx="364130" cy="316726"/>
          </a:xfrm>
        </p:grpSpPr>
        <p:sp>
          <p:nvSpPr>
            <p:cNvPr id="12815" name="Google Shape;12815;p65"/>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5"/>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5"/>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5"/>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5"/>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5"/>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5"/>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5"/>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5"/>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5"/>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5"/>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5"/>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5"/>
          <p:cNvGrpSpPr/>
          <p:nvPr/>
        </p:nvGrpSpPr>
        <p:grpSpPr>
          <a:xfrm>
            <a:off x="5757644" y="2012350"/>
            <a:ext cx="360628" cy="298825"/>
            <a:chOff x="5757644" y="2012350"/>
            <a:chExt cx="360628" cy="298825"/>
          </a:xfrm>
        </p:grpSpPr>
        <p:sp>
          <p:nvSpPr>
            <p:cNvPr id="12828" name="Google Shape;12828;p65"/>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5"/>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5"/>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5"/>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5"/>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5"/>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5"/>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5"/>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5"/>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5"/>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5"/>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5"/>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5"/>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5"/>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5"/>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5"/>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5"/>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5"/>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5"/>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5"/>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5"/>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5"/>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65"/>
          <p:cNvGrpSpPr/>
          <p:nvPr/>
        </p:nvGrpSpPr>
        <p:grpSpPr>
          <a:xfrm>
            <a:off x="5317625" y="1983474"/>
            <a:ext cx="360628" cy="356839"/>
            <a:chOff x="5317625" y="1983474"/>
            <a:chExt cx="360628" cy="356839"/>
          </a:xfrm>
        </p:grpSpPr>
        <p:sp>
          <p:nvSpPr>
            <p:cNvPr id="12851" name="Google Shape;12851;p65"/>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5"/>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5"/>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5"/>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5"/>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5"/>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5"/>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5"/>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5"/>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5"/>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5"/>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5"/>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5"/>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5"/>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5"/>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5"/>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5"/>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5"/>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5"/>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5"/>
          <p:cNvGrpSpPr/>
          <p:nvPr/>
        </p:nvGrpSpPr>
        <p:grpSpPr>
          <a:xfrm>
            <a:off x="6181827" y="2463685"/>
            <a:ext cx="360629" cy="282989"/>
            <a:chOff x="6181827" y="2463685"/>
            <a:chExt cx="360629" cy="282989"/>
          </a:xfrm>
        </p:grpSpPr>
        <p:sp>
          <p:nvSpPr>
            <p:cNvPr id="12871" name="Google Shape;12871;p65"/>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5"/>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5"/>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5"/>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5"/>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5"/>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5"/>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5"/>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65"/>
          <p:cNvGrpSpPr/>
          <p:nvPr/>
        </p:nvGrpSpPr>
        <p:grpSpPr>
          <a:xfrm>
            <a:off x="5346292" y="3340691"/>
            <a:ext cx="291247" cy="360628"/>
            <a:chOff x="5346292" y="3340691"/>
            <a:chExt cx="291247" cy="360628"/>
          </a:xfrm>
        </p:grpSpPr>
        <p:sp>
          <p:nvSpPr>
            <p:cNvPr id="12883" name="Google Shape;12883;p65"/>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5"/>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5"/>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5"/>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5"/>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5"/>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5"/>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65"/>
          <p:cNvGrpSpPr/>
          <p:nvPr/>
        </p:nvGrpSpPr>
        <p:grpSpPr>
          <a:xfrm>
            <a:off x="7969264" y="1981697"/>
            <a:ext cx="337763" cy="360393"/>
            <a:chOff x="7969264" y="1981697"/>
            <a:chExt cx="337763" cy="360393"/>
          </a:xfrm>
        </p:grpSpPr>
        <p:sp>
          <p:nvSpPr>
            <p:cNvPr id="12909" name="Google Shape;12909;p65"/>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5"/>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5"/>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5"/>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5"/>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5"/>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5"/>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5"/>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5"/>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5"/>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5"/>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5"/>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5"/>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5"/>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5"/>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7" name="Google Shape;12927;p65"/>
          <p:cNvGrpSpPr/>
          <p:nvPr/>
        </p:nvGrpSpPr>
        <p:grpSpPr>
          <a:xfrm>
            <a:off x="5736032" y="2430000"/>
            <a:ext cx="360890" cy="350332"/>
            <a:chOff x="5736032" y="2430000"/>
            <a:chExt cx="360890" cy="350332"/>
          </a:xfrm>
        </p:grpSpPr>
        <p:sp>
          <p:nvSpPr>
            <p:cNvPr id="12928" name="Google Shape;12928;p65"/>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5"/>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5"/>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5"/>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5"/>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5"/>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5"/>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65"/>
          <p:cNvGrpSpPr/>
          <p:nvPr/>
        </p:nvGrpSpPr>
        <p:grpSpPr>
          <a:xfrm>
            <a:off x="4877867" y="1995991"/>
            <a:ext cx="360628" cy="331778"/>
            <a:chOff x="4877867" y="1995991"/>
            <a:chExt cx="360628" cy="331778"/>
          </a:xfrm>
        </p:grpSpPr>
        <p:sp>
          <p:nvSpPr>
            <p:cNvPr id="12946" name="Google Shape;12946;p65"/>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5"/>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5"/>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5"/>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5"/>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5"/>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5"/>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5"/>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5"/>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5"/>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65"/>
          <p:cNvGrpSpPr/>
          <p:nvPr/>
        </p:nvGrpSpPr>
        <p:grpSpPr>
          <a:xfrm>
            <a:off x="7050889" y="2913503"/>
            <a:ext cx="363529" cy="339513"/>
            <a:chOff x="7050889" y="2913503"/>
            <a:chExt cx="363529" cy="339513"/>
          </a:xfrm>
        </p:grpSpPr>
        <p:sp>
          <p:nvSpPr>
            <p:cNvPr id="12961" name="Google Shape;12961;p65"/>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5"/>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5"/>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5"/>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65"/>
          <p:cNvGrpSpPr/>
          <p:nvPr/>
        </p:nvGrpSpPr>
        <p:grpSpPr>
          <a:xfrm>
            <a:off x="7510900" y="1981462"/>
            <a:ext cx="372937" cy="360629"/>
            <a:chOff x="7510900" y="1981462"/>
            <a:chExt cx="372937" cy="360629"/>
          </a:xfrm>
        </p:grpSpPr>
        <p:sp>
          <p:nvSpPr>
            <p:cNvPr id="12971" name="Google Shape;12971;p65"/>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5"/>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5"/>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5"/>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5"/>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5"/>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65"/>
          <p:cNvGrpSpPr/>
          <p:nvPr/>
        </p:nvGrpSpPr>
        <p:grpSpPr>
          <a:xfrm>
            <a:off x="6599476" y="2918260"/>
            <a:ext cx="360629" cy="329975"/>
            <a:chOff x="6599476" y="2918260"/>
            <a:chExt cx="360629" cy="329975"/>
          </a:xfrm>
        </p:grpSpPr>
        <p:sp>
          <p:nvSpPr>
            <p:cNvPr id="12988" name="Google Shape;12988;p65"/>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5"/>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5"/>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5"/>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5"/>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5"/>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5"/>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5"/>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5"/>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5"/>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5"/>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5"/>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5"/>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5"/>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5"/>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5"/>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5"/>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5"/>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5"/>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5"/>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5"/>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5"/>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3" name="Google Shape;13013;p65"/>
          <p:cNvGrpSpPr/>
          <p:nvPr/>
        </p:nvGrpSpPr>
        <p:grpSpPr>
          <a:xfrm>
            <a:off x="5290499" y="2481533"/>
            <a:ext cx="360628" cy="247292"/>
            <a:chOff x="5290499" y="2481533"/>
            <a:chExt cx="360628" cy="247292"/>
          </a:xfrm>
        </p:grpSpPr>
        <p:sp>
          <p:nvSpPr>
            <p:cNvPr id="13014" name="Google Shape;13014;p65"/>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5"/>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5"/>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5"/>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5"/>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5"/>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5"/>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5"/>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5"/>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5"/>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5"/>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5"/>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5"/>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5"/>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5"/>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5"/>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5"/>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5"/>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5"/>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5"/>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5"/>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5"/>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5"/>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5"/>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5"/>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5"/>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5"/>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65"/>
          <p:cNvGrpSpPr/>
          <p:nvPr/>
        </p:nvGrpSpPr>
        <p:grpSpPr>
          <a:xfrm>
            <a:off x="6201923" y="1981514"/>
            <a:ext cx="351325" cy="360576"/>
            <a:chOff x="6201923" y="1981514"/>
            <a:chExt cx="351325" cy="360576"/>
          </a:xfrm>
        </p:grpSpPr>
        <p:sp>
          <p:nvSpPr>
            <p:cNvPr id="13042" name="Google Shape;13042;p65"/>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5"/>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5"/>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5"/>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5"/>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5"/>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5"/>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5"/>
          <p:cNvGrpSpPr/>
          <p:nvPr/>
        </p:nvGrpSpPr>
        <p:grpSpPr>
          <a:xfrm>
            <a:off x="4894461" y="3340691"/>
            <a:ext cx="312884" cy="360785"/>
            <a:chOff x="4894461" y="3340691"/>
            <a:chExt cx="312884" cy="360785"/>
          </a:xfrm>
        </p:grpSpPr>
        <p:sp>
          <p:nvSpPr>
            <p:cNvPr id="13050" name="Google Shape;13050;p65"/>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5"/>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5"/>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5"/>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5"/>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5"/>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5"/>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5"/>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5"/>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5"/>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5"/>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5"/>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5"/>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5"/>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65"/>
          <p:cNvGrpSpPr/>
          <p:nvPr/>
        </p:nvGrpSpPr>
        <p:grpSpPr>
          <a:xfrm>
            <a:off x="5339237" y="1501251"/>
            <a:ext cx="245541" cy="360628"/>
            <a:chOff x="5339237" y="1501251"/>
            <a:chExt cx="245541" cy="360628"/>
          </a:xfrm>
        </p:grpSpPr>
        <p:sp>
          <p:nvSpPr>
            <p:cNvPr id="13067" name="Google Shape;13067;p65"/>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5"/>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5"/>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5"/>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5"/>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5"/>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5"/>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5"/>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5"/>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5"/>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5"/>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5"/>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5"/>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5"/>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5"/>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5"/>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5"/>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5"/>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5"/>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5"/>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5"/>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5"/>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5"/>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5"/>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5"/>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5"/>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5"/>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5"/>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5"/>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5"/>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5"/>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5"/>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5"/>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5"/>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5"/>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5"/>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5"/>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5"/>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5"/>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5"/>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5"/>
          <p:cNvGrpSpPr/>
          <p:nvPr/>
        </p:nvGrpSpPr>
        <p:grpSpPr>
          <a:xfrm>
            <a:off x="7959464" y="2474216"/>
            <a:ext cx="370428" cy="261926"/>
            <a:chOff x="7959464" y="2474216"/>
            <a:chExt cx="370428" cy="261926"/>
          </a:xfrm>
        </p:grpSpPr>
        <p:sp>
          <p:nvSpPr>
            <p:cNvPr id="13110" name="Google Shape;13110;p65"/>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5"/>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5"/>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5"/>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5"/>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5"/>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5"/>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5"/>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5"/>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5"/>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5"/>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5"/>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2" name="Google Shape;13122;p65"/>
          <p:cNvGrpSpPr/>
          <p:nvPr/>
        </p:nvGrpSpPr>
        <p:grpSpPr>
          <a:xfrm>
            <a:off x="7518687" y="2457909"/>
            <a:ext cx="360629" cy="294461"/>
            <a:chOff x="7518687" y="2457909"/>
            <a:chExt cx="360629" cy="294461"/>
          </a:xfrm>
        </p:grpSpPr>
        <p:sp>
          <p:nvSpPr>
            <p:cNvPr id="13123" name="Google Shape;13123;p65"/>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5"/>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5"/>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5"/>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5"/>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5"/>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5"/>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5"/>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5"/>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5"/>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5"/>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5"/>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5"/>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5"/>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5"/>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5"/>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5"/>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5"/>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5"/>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65"/>
          <p:cNvGrpSpPr/>
          <p:nvPr/>
        </p:nvGrpSpPr>
        <p:grpSpPr>
          <a:xfrm>
            <a:off x="7086220" y="1981566"/>
            <a:ext cx="343799" cy="360524"/>
            <a:chOff x="7086220" y="1981566"/>
            <a:chExt cx="343799" cy="360524"/>
          </a:xfrm>
        </p:grpSpPr>
        <p:sp>
          <p:nvSpPr>
            <p:cNvPr id="13143" name="Google Shape;13143;p65"/>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5"/>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5"/>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5"/>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5"/>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5"/>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5"/>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5"/>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5"/>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5"/>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5"/>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5"/>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5"/>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5"/>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5"/>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5"/>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65"/>
          <p:cNvGrpSpPr/>
          <p:nvPr/>
        </p:nvGrpSpPr>
        <p:grpSpPr>
          <a:xfrm>
            <a:off x="6141112" y="2927563"/>
            <a:ext cx="368416" cy="311369"/>
            <a:chOff x="6141112" y="2927563"/>
            <a:chExt cx="368416" cy="311369"/>
          </a:xfrm>
        </p:grpSpPr>
        <p:sp>
          <p:nvSpPr>
            <p:cNvPr id="13160" name="Google Shape;13160;p65"/>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5"/>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5"/>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5"/>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5"/>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5"/>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5"/>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65"/>
          <p:cNvGrpSpPr/>
          <p:nvPr/>
        </p:nvGrpSpPr>
        <p:grpSpPr>
          <a:xfrm>
            <a:off x="7520699" y="2902946"/>
            <a:ext cx="335489" cy="360629"/>
            <a:chOff x="7520699" y="2902946"/>
            <a:chExt cx="335489" cy="360629"/>
          </a:xfrm>
        </p:grpSpPr>
        <p:sp>
          <p:nvSpPr>
            <p:cNvPr id="13168" name="Google Shape;13168;p65"/>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5"/>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5"/>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5"/>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5"/>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5"/>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5"/>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5"/>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5"/>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5"/>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5"/>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5"/>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5"/>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5"/>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5"/>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65"/>
          <p:cNvGrpSpPr/>
          <p:nvPr/>
        </p:nvGrpSpPr>
        <p:grpSpPr>
          <a:xfrm>
            <a:off x="7988340" y="2902946"/>
            <a:ext cx="308886" cy="360628"/>
            <a:chOff x="7988340" y="2902946"/>
            <a:chExt cx="308886" cy="360628"/>
          </a:xfrm>
        </p:grpSpPr>
        <p:sp>
          <p:nvSpPr>
            <p:cNvPr id="13184" name="Google Shape;13184;p65"/>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5"/>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5"/>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5"/>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5"/>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5"/>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5"/>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5"/>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5"/>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5"/>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5"/>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5"/>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5"/>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5"/>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5"/>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5"/>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5"/>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5"/>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5"/>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5"/>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5"/>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5"/>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5"/>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65"/>
          <p:cNvGrpSpPr/>
          <p:nvPr/>
        </p:nvGrpSpPr>
        <p:grpSpPr>
          <a:xfrm>
            <a:off x="5690039" y="2902998"/>
            <a:ext cx="362902" cy="360498"/>
            <a:chOff x="5690039" y="2902998"/>
            <a:chExt cx="362902" cy="360498"/>
          </a:xfrm>
        </p:grpSpPr>
        <p:sp>
          <p:nvSpPr>
            <p:cNvPr id="13208" name="Google Shape;13208;p65"/>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5"/>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5"/>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5"/>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5"/>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5"/>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65"/>
          <p:cNvGrpSpPr/>
          <p:nvPr/>
        </p:nvGrpSpPr>
        <p:grpSpPr>
          <a:xfrm>
            <a:off x="4871935" y="1500990"/>
            <a:ext cx="258503" cy="360890"/>
            <a:chOff x="4871935" y="1500990"/>
            <a:chExt cx="258503" cy="360890"/>
          </a:xfrm>
        </p:grpSpPr>
        <p:sp>
          <p:nvSpPr>
            <p:cNvPr id="13216" name="Google Shape;13216;p65"/>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5"/>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5"/>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5"/>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5"/>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5"/>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5"/>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0" name="Google Shape;13230;p65"/>
          <p:cNvSpPr/>
          <p:nvPr/>
        </p:nvSpPr>
        <p:spPr>
          <a:xfrm>
            <a:off x="6342646" y="1849022"/>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1" name="Google Shape;13231;p65"/>
          <p:cNvGrpSpPr/>
          <p:nvPr/>
        </p:nvGrpSpPr>
        <p:grpSpPr>
          <a:xfrm>
            <a:off x="6265764" y="1501251"/>
            <a:ext cx="234983" cy="360628"/>
            <a:chOff x="6265764" y="1501251"/>
            <a:chExt cx="234983" cy="360628"/>
          </a:xfrm>
        </p:grpSpPr>
        <p:sp>
          <p:nvSpPr>
            <p:cNvPr id="13232" name="Google Shape;13232;p65"/>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5"/>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5"/>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5"/>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5"/>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5"/>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5"/>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5"/>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65"/>
          <p:cNvGrpSpPr/>
          <p:nvPr/>
        </p:nvGrpSpPr>
        <p:grpSpPr>
          <a:xfrm>
            <a:off x="6193639" y="3401998"/>
            <a:ext cx="360628" cy="238250"/>
            <a:chOff x="6193639" y="3401998"/>
            <a:chExt cx="360628" cy="238250"/>
          </a:xfrm>
        </p:grpSpPr>
        <p:sp>
          <p:nvSpPr>
            <p:cNvPr id="13245" name="Google Shape;13245;p65"/>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5"/>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5"/>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5"/>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5"/>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5"/>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5"/>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5"/>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5"/>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5"/>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6" name="Google Shape;13256;p65"/>
          <p:cNvGrpSpPr/>
          <p:nvPr/>
        </p:nvGrpSpPr>
        <p:grpSpPr>
          <a:xfrm>
            <a:off x="5801625" y="1501251"/>
            <a:ext cx="246037" cy="360629"/>
            <a:chOff x="5801625" y="1501251"/>
            <a:chExt cx="246037" cy="360629"/>
          </a:xfrm>
        </p:grpSpPr>
        <p:sp>
          <p:nvSpPr>
            <p:cNvPr id="13257" name="Google Shape;13257;p65"/>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5"/>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5"/>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5"/>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5"/>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5"/>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5"/>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5"/>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5"/>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5"/>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5"/>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5"/>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5"/>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5"/>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5"/>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5"/>
          <p:cNvGrpSpPr/>
          <p:nvPr/>
        </p:nvGrpSpPr>
        <p:grpSpPr>
          <a:xfrm>
            <a:off x="6641680" y="1981462"/>
            <a:ext cx="352083" cy="360864"/>
            <a:chOff x="6641680" y="1981462"/>
            <a:chExt cx="352083" cy="360864"/>
          </a:xfrm>
        </p:grpSpPr>
        <p:sp>
          <p:nvSpPr>
            <p:cNvPr id="13277" name="Google Shape;13277;p65"/>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5"/>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5"/>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5"/>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5"/>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5"/>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5"/>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5"/>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5"/>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5"/>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5"/>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5"/>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5"/>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5"/>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5"/>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5"/>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5" name="Google Shape;13305;p65"/>
          <p:cNvGrpSpPr/>
          <p:nvPr/>
        </p:nvGrpSpPr>
        <p:grpSpPr>
          <a:xfrm>
            <a:off x="7205332" y="1501251"/>
            <a:ext cx="198032" cy="360629"/>
            <a:chOff x="7205332" y="1501251"/>
            <a:chExt cx="198032" cy="360629"/>
          </a:xfrm>
        </p:grpSpPr>
        <p:sp>
          <p:nvSpPr>
            <p:cNvPr id="13306" name="Google Shape;13306;p65"/>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5"/>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5"/>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5"/>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5"/>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5"/>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5"/>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5"/>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5"/>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5"/>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5"/>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5"/>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5"/>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65"/>
          <p:cNvGrpSpPr/>
          <p:nvPr/>
        </p:nvGrpSpPr>
        <p:grpSpPr>
          <a:xfrm>
            <a:off x="7688313" y="1501251"/>
            <a:ext cx="153058" cy="360628"/>
            <a:chOff x="7688313" y="1501251"/>
            <a:chExt cx="153058" cy="360628"/>
          </a:xfrm>
        </p:grpSpPr>
        <p:sp>
          <p:nvSpPr>
            <p:cNvPr id="13327" name="Google Shape;13327;p65"/>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5"/>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5"/>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5"/>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5"/>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5"/>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5"/>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5"/>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5"/>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65"/>
          <p:cNvGrpSpPr/>
          <p:nvPr/>
        </p:nvGrpSpPr>
        <p:grpSpPr>
          <a:xfrm>
            <a:off x="8150179" y="1501251"/>
            <a:ext cx="150811" cy="360628"/>
            <a:chOff x="8150179" y="1501251"/>
            <a:chExt cx="150811" cy="360628"/>
          </a:xfrm>
        </p:grpSpPr>
        <p:sp>
          <p:nvSpPr>
            <p:cNvPr id="13344" name="Google Shape;13344;p65"/>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5"/>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5"/>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5"/>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5"/>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5"/>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5"/>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5"/>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3" name="Google Shape;13353;p65"/>
          <p:cNvSpPr/>
          <p:nvPr/>
        </p:nvSpPr>
        <p:spPr>
          <a:xfrm>
            <a:off x="4948085" y="2906944"/>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54" name="Google Shape;13354;p65"/>
          <p:cNvGrpSpPr/>
          <p:nvPr/>
        </p:nvGrpSpPr>
        <p:grpSpPr>
          <a:xfrm>
            <a:off x="4877867" y="2902946"/>
            <a:ext cx="170149" cy="360629"/>
            <a:chOff x="4877867" y="2902946"/>
            <a:chExt cx="170149" cy="360629"/>
          </a:xfrm>
        </p:grpSpPr>
        <p:sp>
          <p:nvSpPr>
            <p:cNvPr id="13355" name="Google Shape;13355;p65"/>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5"/>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5"/>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5"/>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5"/>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5"/>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5"/>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5"/>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5"/>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5"/>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5"/>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5"/>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65"/>
          <p:cNvGrpSpPr/>
          <p:nvPr/>
        </p:nvGrpSpPr>
        <p:grpSpPr>
          <a:xfrm>
            <a:off x="6741689" y="1500676"/>
            <a:ext cx="207962" cy="361203"/>
            <a:chOff x="6741689" y="1500676"/>
            <a:chExt cx="207962" cy="361203"/>
          </a:xfrm>
        </p:grpSpPr>
        <p:sp>
          <p:nvSpPr>
            <p:cNvPr id="13369" name="Google Shape;13369;p65"/>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5"/>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5"/>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5"/>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5"/>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5"/>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5"/>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5"/>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5"/>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5"/>
          <p:cNvGrpSpPr/>
          <p:nvPr/>
        </p:nvGrpSpPr>
        <p:grpSpPr>
          <a:xfrm>
            <a:off x="5752627" y="3430404"/>
            <a:ext cx="360628" cy="181464"/>
            <a:chOff x="5752627" y="3430404"/>
            <a:chExt cx="360628" cy="181464"/>
          </a:xfrm>
        </p:grpSpPr>
        <p:sp>
          <p:nvSpPr>
            <p:cNvPr id="13389" name="Google Shape;13389;p65"/>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5"/>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5"/>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5"/>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5"/>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5"/>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5"/>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5"/>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5"/>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5"/>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5"/>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5"/>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65"/>
          <p:cNvGrpSpPr/>
          <p:nvPr/>
        </p:nvGrpSpPr>
        <p:grpSpPr>
          <a:xfrm>
            <a:off x="5235700" y="2902998"/>
            <a:ext cx="361909" cy="360759"/>
            <a:chOff x="5235700" y="2902998"/>
            <a:chExt cx="361909" cy="360759"/>
          </a:xfrm>
        </p:grpSpPr>
        <p:sp>
          <p:nvSpPr>
            <p:cNvPr id="13418" name="Google Shape;13418;p65"/>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5"/>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65"/>
          <p:cNvGrpSpPr/>
          <p:nvPr/>
        </p:nvGrpSpPr>
        <p:grpSpPr>
          <a:xfrm>
            <a:off x="6634912" y="3394969"/>
            <a:ext cx="360367" cy="252309"/>
            <a:chOff x="6634912" y="3394969"/>
            <a:chExt cx="360367" cy="252309"/>
          </a:xfrm>
        </p:grpSpPr>
        <p:sp>
          <p:nvSpPr>
            <p:cNvPr id="13426" name="Google Shape;13426;p65"/>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5"/>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5"/>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5"/>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65"/>
          <p:cNvGrpSpPr/>
          <p:nvPr/>
        </p:nvGrpSpPr>
        <p:grpSpPr>
          <a:xfrm>
            <a:off x="7059330" y="3340796"/>
            <a:ext cx="377170" cy="360655"/>
            <a:chOff x="7059330" y="3340796"/>
            <a:chExt cx="377170" cy="360655"/>
          </a:xfrm>
        </p:grpSpPr>
        <p:sp>
          <p:nvSpPr>
            <p:cNvPr id="13440" name="Google Shape;13440;p65"/>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5"/>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5"/>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5"/>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5"/>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65"/>
          <p:cNvGrpSpPr/>
          <p:nvPr/>
        </p:nvGrpSpPr>
        <p:grpSpPr>
          <a:xfrm>
            <a:off x="7957948" y="3375631"/>
            <a:ext cx="360629" cy="291012"/>
            <a:chOff x="7957948" y="3375631"/>
            <a:chExt cx="360629" cy="291012"/>
          </a:xfrm>
        </p:grpSpPr>
        <p:sp>
          <p:nvSpPr>
            <p:cNvPr id="13453" name="Google Shape;13453;p65"/>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5"/>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5"/>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5"/>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5"/>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5"/>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5"/>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5"/>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5"/>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65"/>
          <p:cNvGrpSpPr/>
          <p:nvPr/>
        </p:nvGrpSpPr>
        <p:grpSpPr>
          <a:xfrm>
            <a:off x="6198656" y="3867888"/>
            <a:ext cx="347562" cy="227954"/>
            <a:chOff x="6198656" y="3867888"/>
            <a:chExt cx="347562" cy="227954"/>
          </a:xfrm>
        </p:grpSpPr>
        <p:sp>
          <p:nvSpPr>
            <p:cNvPr id="13472" name="Google Shape;13472;p65"/>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5"/>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5"/>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5"/>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65"/>
          <p:cNvGrpSpPr/>
          <p:nvPr/>
        </p:nvGrpSpPr>
        <p:grpSpPr>
          <a:xfrm>
            <a:off x="5706895" y="3819151"/>
            <a:ext cx="349392" cy="325454"/>
            <a:chOff x="5706895" y="3819151"/>
            <a:chExt cx="349392" cy="325454"/>
          </a:xfrm>
        </p:grpSpPr>
        <p:sp>
          <p:nvSpPr>
            <p:cNvPr id="13484" name="Google Shape;13484;p65"/>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5"/>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5"/>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5"/>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5"/>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5"/>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65"/>
          <p:cNvGrpSpPr/>
          <p:nvPr/>
        </p:nvGrpSpPr>
        <p:grpSpPr>
          <a:xfrm>
            <a:off x="7648618" y="3340744"/>
            <a:ext cx="97265" cy="360393"/>
            <a:chOff x="7648618" y="3340744"/>
            <a:chExt cx="97265" cy="360393"/>
          </a:xfrm>
        </p:grpSpPr>
        <p:sp>
          <p:nvSpPr>
            <p:cNvPr id="13500" name="Google Shape;13500;p65"/>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65"/>
          <p:cNvGrpSpPr/>
          <p:nvPr/>
        </p:nvGrpSpPr>
        <p:grpSpPr>
          <a:xfrm>
            <a:off x="7164356" y="3790667"/>
            <a:ext cx="385507" cy="382501"/>
            <a:chOff x="7164356" y="3790667"/>
            <a:chExt cx="385507" cy="382501"/>
          </a:xfrm>
        </p:grpSpPr>
        <p:sp>
          <p:nvSpPr>
            <p:cNvPr id="13504" name="Google Shape;13504;p65"/>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5"/>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5"/>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5"/>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5"/>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5"/>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5"/>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5"/>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5"/>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5"/>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65"/>
          <p:cNvGrpSpPr/>
          <p:nvPr/>
        </p:nvGrpSpPr>
        <p:grpSpPr>
          <a:xfrm>
            <a:off x="6670400" y="3826468"/>
            <a:ext cx="387911" cy="310846"/>
            <a:chOff x="6670400" y="3826468"/>
            <a:chExt cx="387911" cy="310846"/>
          </a:xfrm>
        </p:grpSpPr>
        <p:sp>
          <p:nvSpPr>
            <p:cNvPr id="13529" name="Google Shape;13529;p65"/>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5"/>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5"/>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5"/>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5"/>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5"/>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5"/>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5"/>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7" name="Google Shape;13547;p65"/>
          <p:cNvGrpSpPr/>
          <p:nvPr/>
        </p:nvGrpSpPr>
        <p:grpSpPr>
          <a:xfrm>
            <a:off x="7662181" y="3803446"/>
            <a:ext cx="302823" cy="360498"/>
            <a:chOff x="7662181" y="3803446"/>
            <a:chExt cx="302823" cy="360498"/>
          </a:xfrm>
        </p:grpSpPr>
        <p:sp>
          <p:nvSpPr>
            <p:cNvPr id="13548" name="Google Shape;13548;p65"/>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5"/>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5"/>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5"/>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8" name="Google Shape;13558;p65"/>
          <p:cNvGrpSpPr/>
          <p:nvPr/>
        </p:nvGrpSpPr>
        <p:grpSpPr>
          <a:xfrm>
            <a:off x="5206562" y="3803994"/>
            <a:ext cx="363895" cy="355663"/>
            <a:chOff x="5206562" y="3803994"/>
            <a:chExt cx="363895" cy="355663"/>
          </a:xfrm>
        </p:grpSpPr>
        <p:sp>
          <p:nvSpPr>
            <p:cNvPr id="13559" name="Google Shape;13559;p65"/>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5"/>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5"/>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5"/>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5"/>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5"/>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5"/>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5"/>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5"/>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5"/>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5"/>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76" name="Shape 13576"/>
        <p:cNvGrpSpPr/>
        <p:nvPr/>
      </p:nvGrpSpPr>
      <p:grpSpPr>
        <a:xfrm>
          <a:off x="0" y="0"/>
          <a:ext cx="0" cy="0"/>
          <a:chOff x="0" y="0"/>
          <a:chExt cx="0" cy="0"/>
        </a:xfrm>
      </p:grpSpPr>
      <p:sp>
        <p:nvSpPr>
          <p:cNvPr id="13577" name="Google Shape;13577;p6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578" name="Google Shape;13578;p66"/>
          <p:cNvGrpSpPr/>
          <p:nvPr/>
        </p:nvGrpSpPr>
        <p:grpSpPr>
          <a:xfrm>
            <a:off x="4682526" y="1512217"/>
            <a:ext cx="369948" cy="370132"/>
            <a:chOff x="4682526" y="1512217"/>
            <a:chExt cx="369948" cy="370132"/>
          </a:xfrm>
        </p:grpSpPr>
        <p:sp>
          <p:nvSpPr>
            <p:cNvPr id="13579" name="Google Shape;13579;p66"/>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6"/>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6"/>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6"/>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6"/>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6"/>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6"/>
          <p:cNvGrpSpPr/>
          <p:nvPr/>
        </p:nvGrpSpPr>
        <p:grpSpPr>
          <a:xfrm>
            <a:off x="3592433" y="1980212"/>
            <a:ext cx="381542" cy="370079"/>
            <a:chOff x="3592433" y="1980212"/>
            <a:chExt cx="381542" cy="370079"/>
          </a:xfrm>
        </p:grpSpPr>
        <p:sp>
          <p:nvSpPr>
            <p:cNvPr id="13595" name="Google Shape;13595;p66"/>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6"/>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6"/>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66"/>
          <p:cNvGrpSpPr/>
          <p:nvPr/>
        </p:nvGrpSpPr>
        <p:grpSpPr>
          <a:xfrm>
            <a:off x="1398582" y="2973490"/>
            <a:ext cx="371391" cy="235126"/>
            <a:chOff x="1398582" y="2973490"/>
            <a:chExt cx="371391" cy="235126"/>
          </a:xfrm>
        </p:grpSpPr>
        <p:sp>
          <p:nvSpPr>
            <p:cNvPr id="13608" name="Google Shape;13608;p66"/>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6"/>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6"/>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6"/>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6"/>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6"/>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6"/>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6"/>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3" name="Google Shape;13623;p66"/>
          <p:cNvGrpSpPr/>
          <p:nvPr/>
        </p:nvGrpSpPr>
        <p:grpSpPr>
          <a:xfrm>
            <a:off x="850795" y="1512217"/>
            <a:ext cx="370132" cy="370132"/>
            <a:chOff x="850795" y="1512217"/>
            <a:chExt cx="370132" cy="370132"/>
          </a:xfrm>
        </p:grpSpPr>
        <p:sp>
          <p:nvSpPr>
            <p:cNvPr id="13624" name="Google Shape;13624;p66"/>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6"/>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6"/>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6"/>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6"/>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6"/>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6"/>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6"/>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6"/>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66"/>
          <p:cNvGrpSpPr/>
          <p:nvPr/>
        </p:nvGrpSpPr>
        <p:grpSpPr>
          <a:xfrm>
            <a:off x="8038497" y="2906079"/>
            <a:ext cx="236568" cy="370105"/>
            <a:chOff x="8038497" y="2906079"/>
            <a:chExt cx="236568" cy="370105"/>
          </a:xfrm>
        </p:grpSpPr>
        <p:sp>
          <p:nvSpPr>
            <p:cNvPr id="13643" name="Google Shape;13643;p66"/>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6"/>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6"/>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6"/>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0" name="Google Shape;13650;p66"/>
          <p:cNvGrpSpPr/>
          <p:nvPr/>
        </p:nvGrpSpPr>
        <p:grpSpPr>
          <a:xfrm>
            <a:off x="6324130" y="1566303"/>
            <a:ext cx="370630" cy="261802"/>
            <a:chOff x="6324130" y="1566303"/>
            <a:chExt cx="370630" cy="261802"/>
          </a:xfrm>
        </p:grpSpPr>
        <p:sp>
          <p:nvSpPr>
            <p:cNvPr id="13651" name="Google Shape;13651;p66"/>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6"/>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6"/>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6"/>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6"/>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6"/>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6"/>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6"/>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6"/>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6"/>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6"/>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6"/>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6"/>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66"/>
          <p:cNvGrpSpPr/>
          <p:nvPr/>
        </p:nvGrpSpPr>
        <p:grpSpPr>
          <a:xfrm>
            <a:off x="5232280" y="2026587"/>
            <a:ext cx="370840" cy="353213"/>
            <a:chOff x="5232280" y="2026587"/>
            <a:chExt cx="370840" cy="353213"/>
          </a:xfrm>
        </p:grpSpPr>
        <p:sp>
          <p:nvSpPr>
            <p:cNvPr id="13669" name="Google Shape;13669;p66"/>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6"/>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6"/>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6"/>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6"/>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9" name="Google Shape;13679;p66"/>
          <p:cNvGrpSpPr/>
          <p:nvPr/>
        </p:nvGrpSpPr>
        <p:grpSpPr>
          <a:xfrm>
            <a:off x="7968961" y="2435329"/>
            <a:ext cx="379548" cy="365331"/>
            <a:chOff x="7968961" y="2435329"/>
            <a:chExt cx="379548" cy="365331"/>
          </a:xfrm>
        </p:grpSpPr>
        <p:sp>
          <p:nvSpPr>
            <p:cNvPr id="13680" name="Google Shape;13680;p66"/>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6"/>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6"/>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6"/>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6"/>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6" name="Google Shape;13686;p66"/>
          <p:cNvGrpSpPr/>
          <p:nvPr/>
        </p:nvGrpSpPr>
        <p:grpSpPr>
          <a:xfrm>
            <a:off x="4136679" y="2115323"/>
            <a:ext cx="373305" cy="223217"/>
            <a:chOff x="4136679" y="2115323"/>
            <a:chExt cx="373305" cy="223217"/>
          </a:xfrm>
        </p:grpSpPr>
        <p:sp>
          <p:nvSpPr>
            <p:cNvPr id="13687" name="Google Shape;13687;p66"/>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6"/>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6"/>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6"/>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6"/>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6"/>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6"/>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6"/>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66"/>
          <p:cNvGrpSpPr/>
          <p:nvPr/>
        </p:nvGrpSpPr>
        <p:grpSpPr>
          <a:xfrm>
            <a:off x="7423823" y="2464077"/>
            <a:ext cx="372046" cy="307730"/>
            <a:chOff x="7423823" y="2464077"/>
            <a:chExt cx="372046" cy="307730"/>
          </a:xfrm>
        </p:grpSpPr>
        <p:sp>
          <p:nvSpPr>
            <p:cNvPr id="13698" name="Google Shape;13698;p66"/>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6"/>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6"/>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6"/>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6"/>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6"/>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6"/>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6"/>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6"/>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66"/>
          <p:cNvGrpSpPr/>
          <p:nvPr/>
        </p:nvGrpSpPr>
        <p:grpSpPr>
          <a:xfrm>
            <a:off x="3882511" y="3365156"/>
            <a:ext cx="295061" cy="370263"/>
            <a:chOff x="3882511" y="3365156"/>
            <a:chExt cx="295061" cy="370263"/>
          </a:xfrm>
        </p:grpSpPr>
        <p:sp>
          <p:nvSpPr>
            <p:cNvPr id="13712" name="Google Shape;13712;p66"/>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6"/>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6"/>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66"/>
          <p:cNvGrpSpPr/>
          <p:nvPr/>
        </p:nvGrpSpPr>
        <p:grpSpPr>
          <a:xfrm>
            <a:off x="5229788" y="1512217"/>
            <a:ext cx="370132" cy="370132"/>
            <a:chOff x="5229788" y="1512217"/>
            <a:chExt cx="370132" cy="370132"/>
          </a:xfrm>
        </p:grpSpPr>
        <p:sp>
          <p:nvSpPr>
            <p:cNvPr id="13718" name="Google Shape;13718;p66"/>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6"/>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6"/>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6"/>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6"/>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6"/>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6"/>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6"/>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5" name="Google Shape;13735;p66"/>
          <p:cNvGrpSpPr/>
          <p:nvPr/>
        </p:nvGrpSpPr>
        <p:grpSpPr>
          <a:xfrm>
            <a:off x="6041869" y="3365392"/>
            <a:ext cx="373882" cy="370053"/>
            <a:chOff x="6041869" y="3365392"/>
            <a:chExt cx="373882" cy="370053"/>
          </a:xfrm>
        </p:grpSpPr>
        <p:sp>
          <p:nvSpPr>
            <p:cNvPr id="13736" name="Google Shape;13736;p66"/>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6"/>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6"/>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6"/>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6"/>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6"/>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6"/>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6"/>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6"/>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6"/>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66"/>
          <p:cNvGrpSpPr/>
          <p:nvPr/>
        </p:nvGrpSpPr>
        <p:grpSpPr>
          <a:xfrm>
            <a:off x="4684309" y="2087493"/>
            <a:ext cx="374748" cy="279140"/>
            <a:chOff x="4684309" y="2087493"/>
            <a:chExt cx="374748" cy="279140"/>
          </a:xfrm>
        </p:grpSpPr>
        <p:sp>
          <p:nvSpPr>
            <p:cNvPr id="13747" name="Google Shape;13747;p66"/>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6"/>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6"/>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6"/>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6"/>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6"/>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6"/>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6"/>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6"/>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6"/>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6"/>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6"/>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66"/>
          <p:cNvGrpSpPr/>
          <p:nvPr/>
        </p:nvGrpSpPr>
        <p:grpSpPr>
          <a:xfrm>
            <a:off x="7521110" y="2906131"/>
            <a:ext cx="175400" cy="370053"/>
            <a:chOff x="7521110" y="2906131"/>
            <a:chExt cx="175400" cy="370053"/>
          </a:xfrm>
        </p:grpSpPr>
        <p:sp>
          <p:nvSpPr>
            <p:cNvPr id="13760" name="Google Shape;13760;p66"/>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6"/>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6"/>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6"/>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6"/>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6"/>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6"/>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6"/>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6"/>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66"/>
          <p:cNvGrpSpPr/>
          <p:nvPr/>
        </p:nvGrpSpPr>
        <p:grpSpPr>
          <a:xfrm>
            <a:off x="3586925" y="1523286"/>
            <a:ext cx="371023" cy="347915"/>
            <a:chOff x="3586925" y="1523286"/>
            <a:chExt cx="371023" cy="347915"/>
          </a:xfrm>
        </p:grpSpPr>
        <p:sp>
          <p:nvSpPr>
            <p:cNvPr id="13770" name="Google Shape;13770;p66"/>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6"/>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6"/>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6"/>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6"/>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6"/>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6"/>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6"/>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6"/>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6"/>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6"/>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6"/>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6"/>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6"/>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6"/>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6"/>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6"/>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6"/>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6"/>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66"/>
          <p:cNvGrpSpPr/>
          <p:nvPr/>
        </p:nvGrpSpPr>
        <p:grpSpPr>
          <a:xfrm>
            <a:off x="6876009" y="2475461"/>
            <a:ext cx="370158" cy="285120"/>
            <a:chOff x="6876009" y="2475461"/>
            <a:chExt cx="370158" cy="285120"/>
          </a:xfrm>
        </p:grpSpPr>
        <p:sp>
          <p:nvSpPr>
            <p:cNvPr id="13790" name="Google Shape;13790;p66"/>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6"/>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6"/>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6"/>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6"/>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6"/>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6"/>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6"/>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6"/>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66"/>
          <p:cNvGrpSpPr/>
          <p:nvPr/>
        </p:nvGrpSpPr>
        <p:grpSpPr>
          <a:xfrm>
            <a:off x="6328222" y="2445847"/>
            <a:ext cx="370158" cy="344269"/>
            <a:chOff x="6328222" y="2445847"/>
            <a:chExt cx="370158" cy="344269"/>
          </a:xfrm>
        </p:grpSpPr>
        <p:sp>
          <p:nvSpPr>
            <p:cNvPr id="13800" name="Google Shape;13800;p66"/>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6"/>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6"/>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6"/>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6"/>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6"/>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6"/>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6"/>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66"/>
          <p:cNvGrpSpPr/>
          <p:nvPr/>
        </p:nvGrpSpPr>
        <p:grpSpPr>
          <a:xfrm>
            <a:off x="5249540" y="2432942"/>
            <a:ext cx="351639" cy="370184"/>
            <a:chOff x="5249540" y="2432942"/>
            <a:chExt cx="351639" cy="370184"/>
          </a:xfrm>
        </p:grpSpPr>
        <p:sp>
          <p:nvSpPr>
            <p:cNvPr id="13809" name="Google Shape;13809;p66"/>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6"/>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6"/>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6"/>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6"/>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6"/>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6"/>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66"/>
          <p:cNvGrpSpPr/>
          <p:nvPr/>
        </p:nvGrpSpPr>
        <p:grpSpPr>
          <a:xfrm>
            <a:off x="4137047" y="2482176"/>
            <a:ext cx="371102" cy="271585"/>
            <a:chOff x="4137047" y="2482176"/>
            <a:chExt cx="371102" cy="271585"/>
          </a:xfrm>
        </p:grpSpPr>
        <p:sp>
          <p:nvSpPr>
            <p:cNvPr id="13817" name="Google Shape;13817;p66"/>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6"/>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6"/>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6"/>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6"/>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6"/>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6"/>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6"/>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6"/>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6"/>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6"/>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66"/>
          <p:cNvGrpSpPr/>
          <p:nvPr/>
        </p:nvGrpSpPr>
        <p:grpSpPr>
          <a:xfrm>
            <a:off x="4686434" y="2432916"/>
            <a:ext cx="367377" cy="370079"/>
            <a:chOff x="4686434" y="2432916"/>
            <a:chExt cx="367377" cy="370079"/>
          </a:xfrm>
        </p:grpSpPr>
        <p:sp>
          <p:nvSpPr>
            <p:cNvPr id="13829" name="Google Shape;13829;p66"/>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6"/>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6"/>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6"/>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6"/>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6"/>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6"/>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6"/>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6"/>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6"/>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6"/>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66"/>
          <p:cNvGrpSpPr/>
          <p:nvPr/>
        </p:nvGrpSpPr>
        <p:grpSpPr>
          <a:xfrm>
            <a:off x="6328222" y="2056306"/>
            <a:ext cx="372099" cy="293986"/>
            <a:chOff x="6328222" y="2056306"/>
            <a:chExt cx="372099" cy="293986"/>
          </a:xfrm>
        </p:grpSpPr>
        <p:sp>
          <p:nvSpPr>
            <p:cNvPr id="13841" name="Google Shape;13841;p66"/>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6"/>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6"/>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6"/>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6"/>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6"/>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6"/>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6"/>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6"/>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66"/>
          <p:cNvGrpSpPr/>
          <p:nvPr/>
        </p:nvGrpSpPr>
        <p:grpSpPr>
          <a:xfrm>
            <a:off x="5789327" y="2432968"/>
            <a:ext cx="352531" cy="370132"/>
            <a:chOff x="5789327" y="2432968"/>
            <a:chExt cx="352531" cy="370132"/>
          </a:xfrm>
        </p:grpSpPr>
        <p:sp>
          <p:nvSpPr>
            <p:cNvPr id="13851" name="Google Shape;13851;p66"/>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6"/>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6"/>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6"/>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6"/>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6"/>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6"/>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6"/>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6"/>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6"/>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1" name="Google Shape;13861;p66"/>
          <p:cNvGrpSpPr/>
          <p:nvPr/>
        </p:nvGrpSpPr>
        <p:grpSpPr>
          <a:xfrm>
            <a:off x="874612" y="1980134"/>
            <a:ext cx="322314" cy="370158"/>
            <a:chOff x="874612" y="1980134"/>
            <a:chExt cx="322314" cy="370158"/>
          </a:xfrm>
        </p:grpSpPr>
        <p:sp>
          <p:nvSpPr>
            <p:cNvPr id="13862" name="Google Shape;13862;p66"/>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6"/>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6"/>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6"/>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6"/>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6"/>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6"/>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6"/>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6"/>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6"/>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6"/>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6"/>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6"/>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6"/>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6"/>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6"/>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6"/>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66"/>
          <p:cNvGrpSpPr/>
          <p:nvPr/>
        </p:nvGrpSpPr>
        <p:grpSpPr>
          <a:xfrm>
            <a:off x="3039662" y="2514780"/>
            <a:ext cx="374223" cy="329764"/>
            <a:chOff x="3039662" y="2514780"/>
            <a:chExt cx="374223" cy="329764"/>
          </a:xfrm>
        </p:grpSpPr>
        <p:sp>
          <p:nvSpPr>
            <p:cNvPr id="13880" name="Google Shape;13880;p66"/>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6"/>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6"/>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6"/>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6"/>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6"/>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6"/>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6"/>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6"/>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6"/>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6"/>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6"/>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6"/>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6"/>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6"/>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6"/>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6"/>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6"/>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66"/>
          <p:cNvGrpSpPr/>
          <p:nvPr/>
        </p:nvGrpSpPr>
        <p:grpSpPr>
          <a:xfrm>
            <a:off x="1946369" y="2563122"/>
            <a:ext cx="374066" cy="233395"/>
            <a:chOff x="1946369" y="2563122"/>
            <a:chExt cx="374066" cy="233395"/>
          </a:xfrm>
        </p:grpSpPr>
        <p:sp>
          <p:nvSpPr>
            <p:cNvPr id="13899" name="Google Shape;13899;p66"/>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6"/>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6"/>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6"/>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6"/>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6"/>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6"/>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6"/>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66"/>
          <p:cNvGrpSpPr/>
          <p:nvPr/>
        </p:nvGrpSpPr>
        <p:grpSpPr>
          <a:xfrm>
            <a:off x="4135263" y="2906184"/>
            <a:ext cx="374040" cy="370184"/>
            <a:chOff x="4135263" y="2906184"/>
            <a:chExt cx="374040" cy="370184"/>
          </a:xfrm>
        </p:grpSpPr>
        <p:sp>
          <p:nvSpPr>
            <p:cNvPr id="13908" name="Google Shape;13908;p66"/>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6"/>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6"/>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66"/>
          <p:cNvGrpSpPr/>
          <p:nvPr/>
        </p:nvGrpSpPr>
        <p:grpSpPr>
          <a:xfrm>
            <a:off x="4683601" y="2906184"/>
            <a:ext cx="372676" cy="370184"/>
            <a:chOff x="4683601" y="2906184"/>
            <a:chExt cx="372676" cy="370184"/>
          </a:xfrm>
        </p:grpSpPr>
        <p:sp>
          <p:nvSpPr>
            <p:cNvPr id="13912" name="Google Shape;13912;p66"/>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6"/>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6"/>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6"/>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6"/>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6"/>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8" name="Google Shape;13918;p66"/>
          <p:cNvGrpSpPr/>
          <p:nvPr/>
        </p:nvGrpSpPr>
        <p:grpSpPr>
          <a:xfrm>
            <a:off x="870808" y="2906053"/>
            <a:ext cx="329134" cy="370132"/>
            <a:chOff x="870808" y="2906053"/>
            <a:chExt cx="329134" cy="370132"/>
          </a:xfrm>
        </p:grpSpPr>
        <p:sp>
          <p:nvSpPr>
            <p:cNvPr id="13919" name="Google Shape;13919;p66"/>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6"/>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6"/>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6"/>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6"/>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6"/>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6"/>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6"/>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6"/>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6"/>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6"/>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6"/>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6"/>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6"/>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6"/>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6"/>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6"/>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6"/>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6"/>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66"/>
          <p:cNvGrpSpPr/>
          <p:nvPr/>
        </p:nvGrpSpPr>
        <p:grpSpPr>
          <a:xfrm>
            <a:off x="1943878" y="2909069"/>
            <a:ext cx="374774" cy="364282"/>
            <a:chOff x="1943878" y="2909069"/>
            <a:chExt cx="374774" cy="364282"/>
          </a:xfrm>
        </p:grpSpPr>
        <p:sp>
          <p:nvSpPr>
            <p:cNvPr id="13939" name="Google Shape;13939;p66"/>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6"/>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6"/>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6"/>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6"/>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6"/>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6"/>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6"/>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6"/>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6"/>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6"/>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6"/>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6"/>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6"/>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6"/>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6"/>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6"/>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6"/>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6"/>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6"/>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6"/>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0" name="Google Shape;13960;p66"/>
          <p:cNvGrpSpPr/>
          <p:nvPr/>
        </p:nvGrpSpPr>
        <p:grpSpPr>
          <a:xfrm>
            <a:off x="1128072" y="3365261"/>
            <a:ext cx="328872" cy="370158"/>
            <a:chOff x="1128072" y="3365261"/>
            <a:chExt cx="328872" cy="370158"/>
          </a:xfrm>
        </p:grpSpPr>
        <p:sp>
          <p:nvSpPr>
            <p:cNvPr id="13961" name="Google Shape;13961;p66"/>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6"/>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6"/>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6"/>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6"/>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6"/>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6"/>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6"/>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6"/>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6"/>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6"/>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6"/>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6"/>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6"/>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6"/>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6"/>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6"/>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6"/>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6"/>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6"/>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6"/>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6"/>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6"/>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6"/>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6"/>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6"/>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6"/>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6"/>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6"/>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6"/>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6"/>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6"/>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6"/>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6"/>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6"/>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6"/>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6"/>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6"/>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6"/>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6"/>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6"/>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6"/>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6"/>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6"/>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5" name="Google Shape;14005;p66"/>
          <p:cNvGrpSpPr/>
          <p:nvPr/>
        </p:nvGrpSpPr>
        <p:grpSpPr>
          <a:xfrm>
            <a:off x="5776868" y="1515181"/>
            <a:ext cx="370866" cy="364151"/>
            <a:chOff x="5776868" y="1515181"/>
            <a:chExt cx="370866" cy="364151"/>
          </a:xfrm>
        </p:grpSpPr>
        <p:sp>
          <p:nvSpPr>
            <p:cNvPr id="14006" name="Google Shape;14006;p66"/>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6"/>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6"/>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6"/>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6"/>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6"/>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6"/>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6"/>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6"/>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6"/>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6"/>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6"/>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6"/>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6"/>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6"/>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6"/>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6"/>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66"/>
          <p:cNvGrpSpPr/>
          <p:nvPr/>
        </p:nvGrpSpPr>
        <p:grpSpPr>
          <a:xfrm>
            <a:off x="3577849" y="2432942"/>
            <a:ext cx="393660" cy="370079"/>
            <a:chOff x="3577849" y="2432942"/>
            <a:chExt cx="393660" cy="370079"/>
          </a:xfrm>
        </p:grpSpPr>
        <p:sp>
          <p:nvSpPr>
            <p:cNvPr id="14024" name="Google Shape;14024;p66"/>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6"/>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6"/>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6"/>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6"/>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6"/>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6"/>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6"/>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6"/>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6"/>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66"/>
          <p:cNvGrpSpPr/>
          <p:nvPr/>
        </p:nvGrpSpPr>
        <p:grpSpPr>
          <a:xfrm>
            <a:off x="2493999" y="2927037"/>
            <a:ext cx="370132" cy="328164"/>
            <a:chOff x="2493999" y="2927037"/>
            <a:chExt cx="370132" cy="328164"/>
          </a:xfrm>
        </p:grpSpPr>
        <p:sp>
          <p:nvSpPr>
            <p:cNvPr id="14035" name="Google Shape;14035;p66"/>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6"/>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6"/>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6"/>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6"/>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6"/>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6"/>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6"/>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6"/>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6"/>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6"/>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6"/>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7" name="Google Shape;14047;p66"/>
          <p:cNvGrpSpPr/>
          <p:nvPr/>
        </p:nvGrpSpPr>
        <p:grpSpPr>
          <a:xfrm>
            <a:off x="3589417" y="2950696"/>
            <a:ext cx="370315" cy="281028"/>
            <a:chOff x="3589417" y="2950696"/>
            <a:chExt cx="370315" cy="281028"/>
          </a:xfrm>
        </p:grpSpPr>
        <p:sp>
          <p:nvSpPr>
            <p:cNvPr id="14048" name="Google Shape;14048;p66"/>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6"/>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6"/>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6"/>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6"/>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6"/>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6"/>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6"/>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6"/>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6"/>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6"/>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6"/>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6"/>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6"/>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6"/>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6"/>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6"/>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6"/>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6"/>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6"/>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66"/>
          <p:cNvGrpSpPr/>
          <p:nvPr/>
        </p:nvGrpSpPr>
        <p:grpSpPr>
          <a:xfrm>
            <a:off x="3032711" y="2911718"/>
            <a:ext cx="396125" cy="359062"/>
            <a:chOff x="3032711" y="2911718"/>
            <a:chExt cx="396125" cy="359062"/>
          </a:xfrm>
        </p:grpSpPr>
        <p:sp>
          <p:nvSpPr>
            <p:cNvPr id="14069" name="Google Shape;14069;p66"/>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6"/>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6"/>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6"/>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6"/>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6"/>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6"/>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6"/>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6"/>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6"/>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6"/>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6"/>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66"/>
          <p:cNvGrpSpPr/>
          <p:nvPr/>
        </p:nvGrpSpPr>
        <p:grpSpPr>
          <a:xfrm>
            <a:off x="7417764" y="1513397"/>
            <a:ext cx="373174" cy="367692"/>
            <a:chOff x="7417764" y="1513397"/>
            <a:chExt cx="373174" cy="367692"/>
          </a:xfrm>
        </p:grpSpPr>
        <p:sp>
          <p:nvSpPr>
            <p:cNvPr id="14082" name="Google Shape;14082;p66"/>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6"/>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6"/>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6"/>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6"/>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6"/>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6"/>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6"/>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6"/>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6"/>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6"/>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6"/>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6"/>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6"/>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6"/>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6"/>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6"/>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6"/>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6"/>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66"/>
          <p:cNvGrpSpPr/>
          <p:nvPr/>
        </p:nvGrpSpPr>
        <p:grpSpPr>
          <a:xfrm>
            <a:off x="6871944" y="1514368"/>
            <a:ext cx="370132" cy="365672"/>
            <a:chOff x="6871944" y="1514368"/>
            <a:chExt cx="370132" cy="365672"/>
          </a:xfrm>
        </p:grpSpPr>
        <p:sp>
          <p:nvSpPr>
            <p:cNvPr id="14102" name="Google Shape;14102;p66"/>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6"/>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6"/>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6"/>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6"/>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6"/>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6"/>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6"/>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6"/>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6"/>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6"/>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6"/>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6"/>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6"/>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6"/>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6"/>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6"/>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6"/>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66"/>
          <p:cNvGrpSpPr/>
          <p:nvPr/>
        </p:nvGrpSpPr>
        <p:grpSpPr>
          <a:xfrm>
            <a:off x="6561931" y="3365261"/>
            <a:ext cx="400375" cy="370184"/>
            <a:chOff x="6561931" y="3365261"/>
            <a:chExt cx="400375" cy="370184"/>
          </a:xfrm>
        </p:grpSpPr>
        <p:sp>
          <p:nvSpPr>
            <p:cNvPr id="14121" name="Google Shape;14121;p66"/>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6"/>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6"/>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6"/>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6"/>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6"/>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6"/>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6"/>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6"/>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6"/>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6"/>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6"/>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3" name="Google Shape;14133;p66"/>
          <p:cNvGrpSpPr/>
          <p:nvPr/>
        </p:nvGrpSpPr>
        <p:grpSpPr>
          <a:xfrm>
            <a:off x="1942120" y="1985852"/>
            <a:ext cx="378315" cy="358695"/>
            <a:chOff x="1942120" y="1985852"/>
            <a:chExt cx="378315" cy="358695"/>
          </a:xfrm>
        </p:grpSpPr>
        <p:sp>
          <p:nvSpPr>
            <p:cNvPr id="14134" name="Google Shape;14134;p66"/>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6"/>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6"/>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6"/>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6"/>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6"/>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6"/>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6"/>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6"/>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6"/>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6"/>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6"/>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6"/>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6"/>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6"/>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6"/>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6"/>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6"/>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6"/>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6"/>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4" name="Google Shape;14154;p66"/>
          <p:cNvGrpSpPr/>
          <p:nvPr/>
        </p:nvGrpSpPr>
        <p:grpSpPr>
          <a:xfrm>
            <a:off x="1401415" y="2429218"/>
            <a:ext cx="364282" cy="374197"/>
            <a:chOff x="1401415" y="2429218"/>
            <a:chExt cx="364282" cy="374197"/>
          </a:xfrm>
        </p:grpSpPr>
        <p:sp>
          <p:nvSpPr>
            <p:cNvPr id="14155" name="Google Shape;14155;p66"/>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6"/>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6"/>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6"/>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6"/>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6"/>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6"/>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6"/>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6"/>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6"/>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6"/>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6"/>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6"/>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6"/>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6"/>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0" name="Google Shape;14170;p66"/>
          <p:cNvGrpSpPr/>
          <p:nvPr/>
        </p:nvGrpSpPr>
        <p:grpSpPr>
          <a:xfrm>
            <a:off x="7110427" y="3365261"/>
            <a:ext cx="400401" cy="370184"/>
            <a:chOff x="7110427" y="3365261"/>
            <a:chExt cx="400401" cy="370184"/>
          </a:xfrm>
        </p:grpSpPr>
        <p:sp>
          <p:nvSpPr>
            <p:cNvPr id="14171" name="Google Shape;14171;p66"/>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6"/>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6"/>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6"/>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6"/>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6"/>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6"/>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8" name="Google Shape;14178;p66"/>
          <p:cNvGrpSpPr/>
          <p:nvPr/>
        </p:nvGrpSpPr>
        <p:grpSpPr>
          <a:xfrm>
            <a:off x="7658949" y="3363137"/>
            <a:ext cx="400375" cy="370132"/>
            <a:chOff x="7658949" y="3363137"/>
            <a:chExt cx="400375" cy="370132"/>
          </a:xfrm>
        </p:grpSpPr>
        <p:sp>
          <p:nvSpPr>
            <p:cNvPr id="14179" name="Google Shape;14179;p66"/>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6"/>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6"/>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6"/>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6"/>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4" name="Google Shape;14184;p66"/>
          <p:cNvGrpSpPr/>
          <p:nvPr/>
        </p:nvGrpSpPr>
        <p:grpSpPr>
          <a:xfrm>
            <a:off x="3304481" y="3379389"/>
            <a:ext cx="356623" cy="370105"/>
            <a:chOff x="3307156" y="3365314"/>
            <a:chExt cx="356623" cy="370105"/>
          </a:xfrm>
        </p:grpSpPr>
        <p:sp>
          <p:nvSpPr>
            <p:cNvPr id="14185" name="Google Shape;14185;p66"/>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6"/>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6"/>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6"/>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6"/>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6"/>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6"/>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6"/>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6"/>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6"/>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6"/>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6"/>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6"/>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6"/>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6"/>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66"/>
          <p:cNvGrpSpPr/>
          <p:nvPr/>
        </p:nvGrpSpPr>
        <p:grpSpPr>
          <a:xfrm>
            <a:off x="7422407" y="1980107"/>
            <a:ext cx="372807" cy="370079"/>
            <a:chOff x="7422407" y="1980107"/>
            <a:chExt cx="372807" cy="370079"/>
          </a:xfrm>
        </p:grpSpPr>
        <p:sp>
          <p:nvSpPr>
            <p:cNvPr id="14201" name="Google Shape;14201;p66"/>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6"/>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6"/>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6"/>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6"/>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6"/>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6"/>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6"/>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6"/>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6"/>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6"/>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6"/>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6"/>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66"/>
          <p:cNvGrpSpPr/>
          <p:nvPr/>
        </p:nvGrpSpPr>
        <p:grpSpPr>
          <a:xfrm>
            <a:off x="6916141" y="2906184"/>
            <a:ext cx="289737" cy="370394"/>
            <a:chOff x="6916141" y="2906184"/>
            <a:chExt cx="289737" cy="370394"/>
          </a:xfrm>
        </p:grpSpPr>
        <p:sp>
          <p:nvSpPr>
            <p:cNvPr id="14215" name="Google Shape;14215;p66"/>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6"/>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6"/>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6"/>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6"/>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6"/>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6"/>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6"/>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6"/>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6"/>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6"/>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6"/>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6"/>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6"/>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6"/>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6"/>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6"/>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6"/>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6"/>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6"/>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6"/>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66"/>
          <p:cNvGrpSpPr/>
          <p:nvPr/>
        </p:nvGrpSpPr>
        <p:grpSpPr>
          <a:xfrm>
            <a:off x="7970194" y="2013577"/>
            <a:ext cx="372676" cy="331731"/>
            <a:chOff x="7970194" y="2013577"/>
            <a:chExt cx="372676" cy="331731"/>
          </a:xfrm>
        </p:grpSpPr>
        <p:sp>
          <p:nvSpPr>
            <p:cNvPr id="14237" name="Google Shape;14237;p66"/>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6"/>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6"/>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6"/>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6"/>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6"/>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6"/>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6"/>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6"/>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6"/>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66"/>
          <p:cNvGrpSpPr/>
          <p:nvPr/>
        </p:nvGrpSpPr>
        <p:grpSpPr>
          <a:xfrm>
            <a:off x="1416733" y="1512190"/>
            <a:ext cx="332964" cy="370158"/>
            <a:chOff x="1416733" y="1512190"/>
            <a:chExt cx="332964" cy="370158"/>
          </a:xfrm>
        </p:grpSpPr>
        <p:sp>
          <p:nvSpPr>
            <p:cNvPr id="14248" name="Google Shape;14248;p66"/>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6"/>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6"/>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6"/>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6"/>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6"/>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6"/>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6"/>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6"/>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6"/>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6"/>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6"/>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6"/>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6"/>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6"/>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6"/>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6"/>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6"/>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6"/>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66"/>
          <p:cNvGrpSpPr/>
          <p:nvPr/>
        </p:nvGrpSpPr>
        <p:grpSpPr>
          <a:xfrm>
            <a:off x="5246366" y="2906105"/>
            <a:ext cx="342852" cy="370079"/>
            <a:chOff x="5246366" y="2906105"/>
            <a:chExt cx="342852" cy="370079"/>
          </a:xfrm>
        </p:grpSpPr>
        <p:sp>
          <p:nvSpPr>
            <p:cNvPr id="14268" name="Google Shape;14268;p66"/>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6"/>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6"/>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6"/>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6"/>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6"/>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66"/>
          <p:cNvGrpSpPr/>
          <p:nvPr/>
        </p:nvGrpSpPr>
        <p:grpSpPr>
          <a:xfrm>
            <a:off x="849667" y="2434883"/>
            <a:ext cx="371259" cy="366249"/>
            <a:chOff x="849667" y="2434883"/>
            <a:chExt cx="371259" cy="366249"/>
          </a:xfrm>
        </p:grpSpPr>
        <p:sp>
          <p:nvSpPr>
            <p:cNvPr id="14275" name="Google Shape;14275;p66"/>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6"/>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6"/>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6"/>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6"/>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6"/>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6"/>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6"/>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6"/>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6"/>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6"/>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6"/>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6"/>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8" name="Google Shape;14288;p66"/>
          <p:cNvGrpSpPr/>
          <p:nvPr/>
        </p:nvGrpSpPr>
        <p:grpSpPr>
          <a:xfrm>
            <a:off x="4417026" y="3365366"/>
            <a:ext cx="332728" cy="370053"/>
            <a:chOff x="4417026" y="3365366"/>
            <a:chExt cx="332728" cy="370053"/>
          </a:xfrm>
        </p:grpSpPr>
        <p:sp>
          <p:nvSpPr>
            <p:cNvPr id="14289" name="Google Shape;14289;p66"/>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6"/>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6"/>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6"/>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6"/>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6"/>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6"/>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6"/>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6"/>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6"/>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6"/>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6"/>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6"/>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6"/>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6"/>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6"/>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6"/>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6"/>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7" name="Google Shape;14307;p66"/>
          <p:cNvGrpSpPr/>
          <p:nvPr/>
        </p:nvGrpSpPr>
        <p:grpSpPr>
          <a:xfrm>
            <a:off x="2497068" y="1980186"/>
            <a:ext cx="363994" cy="370105"/>
            <a:chOff x="2497068" y="1980186"/>
            <a:chExt cx="363994" cy="370105"/>
          </a:xfrm>
        </p:grpSpPr>
        <p:sp>
          <p:nvSpPr>
            <p:cNvPr id="14308" name="Google Shape;14308;p66"/>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6"/>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6"/>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6"/>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6"/>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6"/>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6"/>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6"/>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6"/>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6"/>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6"/>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6"/>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6"/>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6"/>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6"/>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6"/>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6"/>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6"/>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6"/>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6"/>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6"/>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9" name="Google Shape;14329;p66"/>
          <p:cNvGrpSpPr/>
          <p:nvPr/>
        </p:nvGrpSpPr>
        <p:grpSpPr>
          <a:xfrm>
            <a:off x="5820278" y="2906158"/>
            <a:ext cx="294904" cy="370027"/>
            <a:chOff x="5820278" y="2906158"/>
            <a:chExt cx="294904" cy="370027"/>
          </a:xfrm>
        </p:grpSpPr>
        <p:sp>
          <p:nvSpPr>
            <p:cNvPr id="14330" name="Google Shape;14330;p66"/>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6"/>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6"/>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6"/>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6"/>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6"/>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6"/>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66"/>
          <p:cNvGrpSpPr/>
          <p:nvPr/>
        </p:nvGrpSpPr>
        <p:grpSpPr>
          <a:xfrm>
            <a:off x="4946819" y="3383229"/>
            <a:ext cx="370132" cy="334223"/>
            <a:chOff x="4946819" y="3383229"/>
            <a:chExt cx="370132" cy="334223"/>
          </a:xfrm>
        </p:grpSpPr>
        <p:sp>
          <p:nvSpPr>
            <p:cNvPr id="14338" name="Google Shape;14338;p66"/>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6"/>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6"/>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6"/>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6"/>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6"/>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6"/>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6"/>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6"/>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66"/>
          <p:cNvGrpSpPr/>
          <p:nvPr/>
        </p:nvGrpSpPr>
        <p:grpSpPr>
          <a:xfrm>
            <a:off x="3038403" y="1539234"/>
            <a:ext cx="375482" cy="316072"/>
            <a:chOff x="3038403" y="1539234"/>
            <a:chExt cx="375482" cy="316072"/>
          </a:xfrm>
        </p:grpSpPr>
        <p:sp>
          <p:nvSpPr>
            <p:cNvPr id="14348" name="Google Shape;14348;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49" name="Google Shape;14349;p66"/>
            <p:cNvGrpSpPr/>
            <p:nvPr/>
          </p:nvGrpSpPr>
          <p:grpSpPr>
            <a:xfrm>
              <a:off x="3038403" y="1539234"/>
              <a:ext cx="375482" cy="316072"/>
              <a:chOff x="3038403" y="1539234"/>
              <a:chExt cx="375482" cy="316072"/>
            </a:xfrm>
          </p:grpSpPr>
          <p:sp>
            <p:nvSpPr>
              <p:cNvPr id="14350" name="Google Shape;14350;p66"/>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6"/>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6"/>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6"/>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6"/>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6"/>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6"/>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6"/>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6"/>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59" name="Google Shape;14359;p66"/>
          <p:cNvGrpSpPr/>
          <p:nvPr/>
        </p:nvGrpSpPr>
        <p:grpSpPr>
          <a:xfrm>
            <a:off x="6332865" y="2906131"/>
            <a:ext cx="360846" cy="370184"/>
            <a:chOff x="6332865" y="2906131"/>
            <a:chExt cx="360846" cy="370184"/>
          </a:xfrm>
        </p:grpSpPr>
        <p:sp>
          <p:nvSpPr>
            <p:cNvPr id="14360" name="Google Shape;14360;p66"/>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6"/>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6"/>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6"/>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6"/>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6"/>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6"/>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6"/>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6"/>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6"/>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6"/>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66"/>
          <p:cNvGrpSpPr/>
          <p:nvPr/>
        </p:nvGrpSpPr>
        <p:grpSpPr>
          <a:xfrm>
            <a:off x="4135079" y="1518066"/>
            <a:ext cx="370132" cy="358223"/>
            <a:chOff x="4135079" y="1518066"/>
            <a:chExt cx="370132" cy="358223"/>
          </a:xfrm>
        </p:grpSpPr>
        <p:sp>
          <p:nvSpPr>
            <p:cNvPr id="14372" name="Google Shape;14372;p66"/>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6"/>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6"/>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6"/>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6"/>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6"/>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6"/>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6"/>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6"/>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6"/>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6"/>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6"/>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6"/>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6"/>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6"/>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6"/>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6"/>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6"/>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6"/>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1" name="Google Shape;14391;p66"/>
          <p:cNvGrpSpPr/>
          <p:nvPr/>
        </p:nvGrpSpPr>
        <p:grpSpPr>
          <a:xfrm>
            <a:off x="6878869" y="1980134"/>
            <a:ext cx="361240" cy="370158"/>
            <a:chOff x="6878869" y="1980134"/>
            <a:chExt cx="361240" cy="370158"/>
          </a:xfrm>
        </p:grpSpPr>
        <p:sp>
          <p:nvSpPr>
            <p:cNvPr id="14392" name="Google Shape;14392;p66"/>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6"/>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6"/>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6"/>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6"/>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6"/>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6"/>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6"/>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6"/>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6"/>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6"/>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6"/>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6"/>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5" name="Google Shape;14405;p66"/>
          <p:cNvGrpSpPr/>
          <p:nvPr/>
        </p:nvGrpSpPr>
        <p:grpSpPr>
          <a:xfrm>
            <a:off x="2493999" y="2550033"/>
            <a:ext cx="370132" cy="259467"/>
            <a:chOff x="2493999" y="2550033"/>
            <a:chExt cx="370132" cy="259467"/>
          </a:xfrm>
        </p:grpSpPr>
        <p:sp>
          <p:nvSpPr>
            <p:cNvPr id="14406" name="Google Shape;14406;p66"/>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6"/>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6"/>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6"/>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6"/>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6"/>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6"/>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6"/>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6"/>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6"/>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6"/>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6"/>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6"/>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6"/>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6"/>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6"/>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6"/>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6"/>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6"/>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66"/>
          <p:cNvGrpSpPr/>
          <p:nvPr/>
        </p:nvGrpSpPr>
        <p:grpSpPr>
          <a:xfrm>
            <a:off x="1699703" y="3365261"/>
            <a:ext cx="281054" cy="370158"/>
            <a:chOff x="1699703" y="3365261"/>
            <a:chExt cx="281054" cy="370158"/>
          </a:xfrm>
        </p:grpSpPr>
        <p:sp>
          <p:nvSpPr>
            <p:cNvPr id="14426" name="Google Shape;14426;p66"/>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6"/>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6"/>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6"/>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6"/>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6"/>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6"/>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6"/>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6"/>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6"/>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6"/>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6"/>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6"/>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9" name="Google Shape;14439;p66"/>
          <p:cNvGrpSpPr/>
          <p:nvPr/>
        </p:nvGrpSpPr>
        <p:grpSpPr>
          <a:xfrm>
            <a:off x="7966810" y="1519430"/>
            <a:ext cx="369974" cy="355626"/>
            <a:chOff x="7966810" y="1519430"/>
            <a:chExt cx="369974" cy="355626"/>
          </a:xfrm>
        </p:grpSpPr>
        <p:sp>
          <p:nvSpPr>
            <p:cNvPr id="14440" name="Google Shape;14440;p66"/>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6"/>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6"/>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6"/>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6"/>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6"/>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6"/>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6"/>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6"/>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6"/>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6"/>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6"/>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6"/>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6"/>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6"/>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6"/>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66"/>
          <p:cNvGrpSpPr/>
          <p:nvPr/>
        </p:nvGrpSpPr>
        <p:grpSpPr>
          <a:xfrm>
            <a:off x="2792628" y="3365340"/>
            <a:ext cx="290445" cy="370079"/>
            <a:chOff x="2792628" y="3365340"/>
            <a:chExt cx="290445" cy="370079"/>
          </a:xfrm>
        </p:grpSpPr>
        <p:sp>
          <p:nvSpPr>
            <p:cNvPr id="14457" name="Google Shape;14457;p66"/>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6"/>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6"/>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6"/>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6"/>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6"/>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6"/>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6"/>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6"/>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6"/>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6"/>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6"/>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6"/>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6"/>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66"/>
          <p:cNvGrpSpPr/>
          <p:nvPr/>
        </p:nvGrpSpPr>
        <p:grpSpPr>
          <a:xfrm>
            <a:off x="1389585" y="1988317"/>
            <a:ext cx="388125" cy="353790"/>
            <a:chOff x="1389585" y="1988317"/>
            <a:chExt cx="388125" cy="353790"/>
          </a:xfrm>
        </p:grpSpPr>
        <p:sp>
          <p:nvSpPr>
            <p:cNvPr id="14472" name="Google Shape;14472;p66"/>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6"/>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6"/>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6"/>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6"/>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6"/>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6"/>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6"/>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6"/>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6"/>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6"/>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6"/>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6"/>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6"/>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6"/>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6"/>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6"/>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6"/>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6"/>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6"/>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6"/>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6"/>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4" name="Google Shape;14494;p66"/>
          <p:cNvGrpSpPr/>
          <p:nvPr/>
        </p:nvGrpSpPr>
        <p:grpSpPr>
          <a:xfrm>
            <a:off x="2492924" y="1512190"/>
            <a:ext cx="370158" cy="370158"/>
            <a:chOff x="2492924" y="1512190"/>
            <a:chExt cx="370158" cy="370158"/>
          </a:xfrm>
        </p:grpSpPr>
        <p:sp>
          <p:nvSpPr>
            <p:cNvPr id="14495" name="Google Shape;14495;p66"/>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6"/>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6"/>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6"/>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6"/>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6"/>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6"/>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6"/>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6"/>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6"/>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6"/>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6"/>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6"/>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6"/>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6"/>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6"/>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6"/>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6"/>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6"/>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6"/>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6"/>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6"/>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66"/>
          <p:cNvGrpSpPr/>
          <p:nvPr/>
        </p:nvGrpSpPr>
        <p:grpSpPr>
          <a:xfrm>
            <a:off x="1933569" y="1512243"/>
            <a:ext cx="393975" cy="370105"/>
            <a:chOff x="1933569" y="1512243"/>
            <a:chExt cx="393975" cy="370105"/>
          </a:xfrm>
        </p:grpSpPr>
        <p:sp>
          <p:nvSpPr>
            <p:cNvPr id="14518" name="Google Shape;14518;p66"/>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6"/>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6"/>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6"/>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6"/>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6"/>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6"/>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6"/>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6"/>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6"/>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6"/>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6"/>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6"/>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6"/>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6"/>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6"/>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6"/>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6"/>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6"/>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6"/>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66"/>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6"/>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6"/>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6"/>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6"/>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6"/>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6"/>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6"/>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6" name="Google Shape;14546;p66"/>
          <p:cNvGrpSpPr/>
          <p:nvPr/>
        </p:nvGrpSpPr>
        <p:grpSpPr>
          <a:xfrm>
            <a:off x="2236106" y="3365392"/>
            <a:ext cx="306471" cy="370000"/>
            <a:chOff x="2236106" y="3365392"/>
            <a:chExt cx="306471" cy="370000"/>
          </a:xfrm>
        </p:grpSpPr>
        <p:sp>
          <p:nvSpPr>
            <p:cNvPr id="14547" name="Google Shape;14547;p66"/>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6"/>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6"/>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6"/>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6"/>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6"/>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6"/>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6"/>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6"/>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6"/>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6"/>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6"/>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6"/>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6"/>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1" name="Google Shape;14561;p66"/>
          <p:cNvGrpSpPr/>
          <p:nvPr/>
        </p:nvGrpSpPr>
        <p:grpSpPr>
          <a:xfrm>
            <a:off x="5492823" y="3385563"/>
            <a:ext cx="375325" cy="329606"/>
            <a:chOff x="5492823" y="3385563"/>
            <a:chExt cx="375325" cy="329606"/>
          </a:xfrm>
        </p:grpSpPr>
        <p:sp>
          <p:nvSpPr>
            <p:cNvPr id="14562" name="Google Shape;14562;p66"/>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6"/>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6"/>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6"/>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6"/>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6"/>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6"/>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6"/>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6"/>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6"/>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6"/>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6"/>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6"/>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6"/>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6"/>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6"/>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6"/>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6"/>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6"/>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6"/>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66"/>
          <p:cNvGrpSpPr/>
          <p:nvPr/>
        </p:nvGrpSpPr>
        <p:grpSpPr>
          <a:xfrm>
            <a:off x="3041787" y="2001118"/>
            <a:ext cx="370158" cy="328164"/>
            <a:chOff x="3041787" y="2001118"/>
            <a:chExt cx="370158" cy="328164"/>
          </a:xfrm>
        </p:grpSpPr>
        <p:sp>
          <p:nvSpPr>
            <p:cNvPr id="14583" name="Google Shape;14583;p66"/>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6"/>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6"/>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6"/>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6"/>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6"/>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6"/>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6"/>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6"/>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6"/>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6"/>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6"/>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6"/>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6"/>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6"/>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6"/>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6"/>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6"/>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1" name="Google Shape;14601;p66"/>
          <p:cNvGrpSpPr/>
          <p:nvPr/>
        </p:nvGrpSpPr>
        <p:grpSpPr>
          <a:xfrm>
            <a:off x="5779884" y="2039125"/>
            <a:ext cx="372309" cy="328216"/>
            <a:chOff x="5779884" y="2039125"/>
            <a:chExt cx="372309" cy="328216"/>
          </a:xfrm>
        </p:grpSpPr>
        <p:sp>
          <p:nvSpPr>
            <p:cNvPr id="14602" name="Google Shape;14602;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6"/>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6"/>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6"/>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6"/>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6"/>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6"/>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6"/>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6"/>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6"/>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1"/>
          <p:cNvSpPr txBox="1"/>
          <p:nvPr>
            <p:ph type="title"/>
          </p:nvPr>
        </p:nvSpPr>
        <p:spPr>
          <a:xfrm>
            <a:off x="670850" y="2302053"/>
            <a:ext cx="3155400" cy="80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85" name="Google Shape;185;p31"/>
          <p:cNvSpPr txBox="1"/>
          <p:nvPr>
            <p:ph idx="1" type="body"/>
          </p:nvPr>
        </p:nvSpPr>
        <p:spPr>
          <a:xfrm>
            <a:off x="4000575" y="1587725"/>
            <a:ext cx="4276800" cy="2788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the closest planet to the Sun and the smallest one in our Solar System—it’s only a bit larger than our Moon. The planet’s name has nothing to do with the liquid metal, since Mercury was named after the Roman messenger god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18" name="Shape 14618"/>
        <p:cNvGrpSpPr/>
        <p:nvPr/>
      </p:nvGrpSpPr>
      <p:grpSpPr>
        <a:xfrm>
          <a:off x="0" y="0"/>
          <a:ext cx="0" cy="0"/>
          <a:chOff x="0" y="0"/>
          <a:chExt cx="0" cy="0"/>
        </a:xfrm>
      </p:grpSpPr>
      <p:sp>
        <p:nvSpPr>
          <p:cNvPr id="14619" name="Google Shape;14619;p67"/>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4620" name="Google Shape;14620;p67"/>
          <p:cNvGrpSpPr/>
          <p:nvPr/>
        </p:nvGrpSpPr>
        <p:grpSpPr>
          <a:xfrm>
            <a:off x="878066" y="1981993"/>
            <a:ext cx="354610" cy="372358"/>
            <a:chOff x="878066" y="1981993"/>
            <a:chExt cx="354610" cy="372358"/>
          </a:xfrm>
        </p:grpSpPr>
        <p:sp>
          <p:nvSpPr>
            <p:cNvPr id="14621" name="Google Shape;14621;p67"/>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7"/>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7"/>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7"/>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7"/>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7"/>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7"/>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7"/>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7"/>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7"/>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7"/>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7"/>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7"/>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7"/>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5" name="Google Shape;14635;p67"/>
          <p:cNvGrpSpPr/>
          <p:nvPr/>
        </p:nvGrpSpPr>
        <p:grpSpPr>
          <a:xfrm>
            <a:off x="1345794" y="1982386"/>
            <a:ext cx="371650" cy="371624"/>
            <a:chOff x="1345794" y="1982386"/>
            <a:chExt cx="371650" cy="371624"/>
          </a:xfrm>
        </p:grpSpPr>
        <p:sp>
          <p:nvSpPr>
            <p:cNvPr id="14636" name="Google Shape;14636;p67"/>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7"/>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7"/>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7"/>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7"/>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7"/>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7"/>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7"/>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7"/>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67"/>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7"/>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7"/>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7"/>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7"/>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7"/>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7"/>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7"/>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7"/>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7"/>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7"/>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7"/>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7"/>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7"/>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7"/>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7"/>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7"/>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7"/>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7"/>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7"/>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7"/>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7"/>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7"/>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7"/>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7"/>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7"/>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7"/>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7"/>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67"/>
          <p:cNvGrpSpPr/>
          <p:nvPr/>
        </p:nvGrpSpPr>
        <p:grpSpPr>
          <a:xfrm>
            <a:off x="1821465" y="1981993"/>
            <a:ext cx="372410" cy="372410"/>
            <a:chOff x="1821465" y="1981993"/>
            <a:chExt cx="372410" cy="372410"/>
          </a:xfrm>
        </p:grpSpPr>
        <p:sp>
          <p:nvSpPr>
            <p:cNvPr id="14674" name="Google Shape;14674;p67"/>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7"/>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7"/>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7"/>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7"/>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7"/>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7"/>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7"/>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7"/>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7"/>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7"/>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7"/>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7"/>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7"/>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67"/>
          <p:cNvGrpSpPr/>
          <p:nvPr/>
        </p:nvGrpSpPr>
        <p:grpSpPr>
          <a:xfrm>
            <a:off x="2276348" y="1981809"/>
            <a:ext cx="415901" cy="372699"/>
            <a:chOff x="2276348" y="1981809"/>
            <a:chExt cx="415901" cy="372699"/>
          </a:xfrm>
        </p:grpSpPr>
        <p:sp>
          <p:nvSpPr>
            <p:cNvPr id="14689" name="Google Shape;14689;p67"/>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7"/>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7"/>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7"/>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7"/>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7"/>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7"/>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67"/>
          <p:cNvGrpSpPr/>
          <p:nvPr/>
        </p:nvGrpSpPr>
        <p:grpSpPr>
          <a:xfrm>
            <a:off x="2774354" y="2009990"/>
            <a:ext cx="372017" cy="316310"/>
            <a:chOff x="2774354" y="2009990"/>
            <a:chExt cx="372017" cy="316310"/>
          </a:xfrm>
        </p:grpSpPr>
        <p:sp>
          <p:nvSpPr>
            <p:cNvPr id="14697" name="Google Shape;14697;p67"/>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7"/>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7"/>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7"/>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7"/>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7"/>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7"/>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7"/>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7"/>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7"/>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7"/>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7"/>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7"/>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7"/>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7"/>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7"/>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7"/>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7"/>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7"/>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7"/>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7"/>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7"/>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7"/>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7"/>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7"/>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7"/>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3" name="Google Shape;14723;p67"/>
          <p:cNvGrpSpPr/>
          <p:nvPr/>
        </p:nvGrpSpPr>
        <p:grpSpPr>
          <a:xfrm>
            <a:off x="3722682" y="1981993"/>
            <a:ext cx="375818" cy="372043"/>
            <a:chOff x="3722682" y="1981993"/>
            <a:chExt cx="375818" cy="372043"/>
          </a:xfrm>
        </p:grpSpPr>
        <p:sp>
          <p:nvSpPr>
            <p:cNvPr id="14724" name="Google Shape;14724;p67"/>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7"/>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7"/>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7"/>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7"/>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7"/>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7"/>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7"/>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7"/>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7"/>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7"/>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7"/>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7"/>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7"/>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7"/>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9" name="Google Shape;14739;p67"/>
          <p:cNvGrpSpPr/>
          <p:nvPr/>
        </p:nvGrpSpPr>
        <p:grpSpPr>
          <a:xfrm>
            <a:off x="4201394" y="1981809"/>
            <a:ext cx="373538" cy="372305"/>
            <a:chOff x="4201394" y="1981809"/>
            <a:chExt cx="373538" cy="372305"/>
          </a:xfrm>
        </p:grpSpPr>
        <p:sp>
          <p:nvSpPr>
            <p:cNvPr id="14740" name="Google Shape;14740;p67"/>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7"/>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7"/>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7"/>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7"/>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7"/>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7"/>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7"/>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7"/>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7"/>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7"/>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7"/>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7"/>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7"/>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7"/>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7"/>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6" name="Google Shape;14756;p67"/>
          <p:cNvGrpSpPr/>
          <p:nvPr/>
        </p:nvGrpSpPr>
        <p:grpSpPr>
          <a:xfrm>
            <a:off x="4659658" y="1500266"/>
            <a:ext cx="422743" cy="377784"/>
            <a:chOff x="4659658" y="1500266"/>
            <a:chExt cx="422743" cy="377784"/>
          </a:xfrm>
        </p:grpSpPr>
        <p:sp>
          <p:nvSpPr>
            <p:cNvPr id="14757" name="Google Shape;14757;p67"/>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7"/>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7"/>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7"/>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7"/>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7"/>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7"/>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7"/>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7"/>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7"/>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7"/>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7"/>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7"/>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7"/>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7"/>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7"/>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7"/>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4" name="Google Shape;14774;p67"/>
          <p:cNvGrpSpPr/>
          <p:nvPr/>
        </p:nvGrpSpPr>
        <p:grpSpPr>
          <a:xfrm>
            <a:off x="5211406" y="1513504"/>
            <a:ext cx="260394" cy="351202"/>
            <a:chOff x="5211406" y="1513504"/>
            <a:chExt cx="260394" cy="351202"/>
          </a:xfrm>
        </p:grpSpPr>
        <p:sp>
          <p:nvSpPr>
            <p:cNvPr id="14775" name="Google Shape;14775;p67"/>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7"/>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7"/>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7"/>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7"/>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7"/>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7"/>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7"/>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7"/>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7"/>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7"/>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7"/>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7"/>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8" name="Google Shape;14788;p67"/>
          <p:cNvGrpSpPr/>
          <p:nvPr/>
        </p:nvGrpSpPr>
        <p:grpSpPr>
          <a:xfrm>
            <a:off x="5632602" y="1513216"/>
            <a:ext cx="366722" cy="351779"/>
            <a:chOff x="5632602" y="1513216"/>
            <a:chExt cx="366722" cy="351779"/>
          </a:xfrm>
        </p:grpSpPr>
        <p:sp>
          <p:nvSpPr>
            <p:cNvPr id="14789" name="Google Shape;14789;p67"/>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7"/>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7"/>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7"/>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7"/>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7"/>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7"/>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7"/>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67"/>
          <p:cNvGrpSpPr/>
          <p:nvPr/>
        </p:nvGrpSpPr>
        <p:grpSpPr>
          <a:xfrm>
            <a:off x="6089372" y="1527136"/>
            <a:ext cx="401902" cy="323965"/>
            <a:chOff x="6089372" y="1527136"/>
            <a:chExt cx="401902" cy="323965"/>
          </a:xfrm>
        </p:grpSpPr>
        <p:sp>
          <p:nvSpPr>
            <p:cNvPr id="14798" name="Google Shape;14798;p67"/>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7"/>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7"/>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7"/>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7"/>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7"/>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7"/>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7"/>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7"/>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7"/>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7"/>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7"/>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7"/>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7"/>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7"/>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7"/>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7"/>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7"/>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7"/>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7"/>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7"/>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7"/>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7"/>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7"/>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7"/>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7"/>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7"/>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7"/>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7"/>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7"/>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8" name="Google Shape;14828;p67"/>
          <p:cNvGrpSpPr/>
          <p:nvPr/>
        </p:nvGrpSpPr>
        <p:grpSpPr>
          <a:xfrm>
            <a:off x="6579435" y="1527897"/>
            <a:ext cx="370103" cy="322445"/>
            <a:chOff x="6579435" y="1527897"/>
            <a:chExt cx="370103" cy="322445"/>
          </a:xfrm>
        </p:grpSpPr>
        <p:sp>
          <p:nvSpPr>
            <p:cNvPr id="14829" name="Google Shape;14829;p67"/>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7"/>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7"/>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7"/>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7"/>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7"/>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7"/>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7"/>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7"/>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7"/>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7"/>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7"/>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7"/>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7"/>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7"/>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7"/>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7"/>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7"/>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7"/>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7"/>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7"/>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67"/>
          <p:cNvGrpSpPr/>
          <p:nvPr/>
        </p:nvGrpSpPr>
        <p:grpSpPr>
          <a:xfrm>
            <a:off x="6988887" y="1538854"/>
            <a:ext cx="499920" cy="300136"/>
            <a:chOff x="6988887" y="1538854"/>
            <a:chExt cx="499920" cy="300136"/>
          </a:xfrm>
        </p:grpSpPr>
        <p:sp>
          <p:nvSpPr>
            <p:cNvPr id="14851" name="Google Shape;14851;p67"/>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7"/>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7"/>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7"/>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7"/>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7"/>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7"/>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7"/>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7"/>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7"/>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7"/>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7"/>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7"/>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67"/>
          <p:cNvGrpSpPr/>
          <p:nvPr/>
        </p:nvGrpSpPr>
        <p:grpSpPr>
          <a:xfrm>
            <a:off x="8050359" y="1520687"/>
            <a:ext cx="279321" cy="336837"/>
            <a:chOff x="8050359" y="1520687"/>
            <a:chExt cx="279321" cy="336837"/>
          </a:xfrm>
        </p:grpSpPr>
        <p:sp>
          <p:nvSpPr>
            <p:cNvPr id="14865" name="Google Shape;14865;p67"/>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7"/>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7"/>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7"/>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7"/>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7"/>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7"/>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7"/>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7"/>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7"/>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7"/>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7"/>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7"/>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8" name="Google Shape;14878;p67"/>
          <p:cNvGrpSpPr/>
          <p:nvPr/>
        </p:nvGrpSpPr>
        <p:grpSpPr>
          <a:xfrm>
            <a:off x="6093907" y="2461832"/>
            <a:ext cx="364441" cy="339091"/>
            <a:chOff x="6093907" y="2461832"/>
            <a:chExt cx="364441" cy="339091"/>
          </a:xfrm>
        </p:grpSpPr>
        <p:sp>
          <p:nvSpPr>
            <p:cNvPr id="14879" name="Google Shape;14879;p67"/>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7"/>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7"/>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7"/>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7"/>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7"/>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7"/>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7"/>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7"/>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7"/>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9" name="Google Shape;14889;p67"/>
          <p:cNvGrpSpPr/>
          <p:nvPr/>
        </p:nvGrpSpPr>
        <p:grpSpPr>
          <a:xfrm>
            <a:off x="4676331" y="1980866"/>
            <a:ext cx="377680" cy="377680"/>
            <a:chOff x="4676331" y="1980866"/>
            <a:chExt cx="377680" cy="377680"/>
          </a:xfrm>
        </p:grpSpPr>
        <p:sp>
          <p:nvSpPr>
            <p:cNvPr id="14890" name="Google Shape;14890;p67"/>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7"/>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7"/>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7"/>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7"/>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7"/>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7"/>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7"/>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7"/>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7"/>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7"/>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7"/>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7"/>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7"/>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7"/>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7"/>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7"/>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7"/>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7"/>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9" name="Google Shape;14909;p67"/>
          <p:cNvGrpSpPr/>
          <p:nvPr/>
        </p:nvGrpSpPr>
        <p:grpSpPr>
          <a:xfrm>
            <a:off x="7526242" y="1522968"/>
            <a:ext cx="357651" cy="332275"/>
            <a:chOff x="7526242" y="1522968"/>
            <a:chExt cx="357651" cy="332275"/>
          </a:xfrm>
        </p:grpSpPr>
        <p:sp>
          <p:nvSpPr>
            <p:cNvPr id="14910" name="Google Shape;14910;p67"/>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7"/>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7"/>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7"/>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7"/>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7"/>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7"/>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7"/>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7"/>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7"/>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7"/>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7"/>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7"/>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7"/>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7"/>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7"/>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67"/>
          <p:cNvGrpSpPr/>
          <p:nvPr/>
        </p:nvGrpSpPr>
        <p:grpSpPr>
          <a:xfrm>
            <a:off x="3250786" y="1982386"/>
            <a:ext cx="371650" cy="371624"/>
            <a:chOff x="3250786" y="1982386"/>
            <a:chExt cx="371650" cy="371624"/>
          </a:xfrm>
        </p:grpSpPr>
        <p:sp>
          <p:nvSpPr>
            <p:cNvPr id="14927" name="Google Shape;14927;p67"/>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7"/>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7"/>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7"/>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7"/>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7"/>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7"/>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7"/>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7"/>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7"/>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7"/>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7"/>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7"/>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7"/>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7"/>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7"/>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7"/>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7"/>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7"/>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7"/>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7"/>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7"/>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7"/>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7"/>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7"/>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7"/>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7"/>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7"/>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7"/>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7"/>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7"/>
          <p:cNvGrpSpPr/>
          <p:nvPr/>
        </p:nvGrpSpPr>
        <p:grpSpPr>
          <a:xfrm>
            <a:off x="1342386" y="2916322"/>
            <a:ext cx="373538" cy="331515"/>
            <a:chOff x="1342386" y="2916322"/>
            <a:chExt cx="373538" cy="331515"/>
          </a:xfrm>
        </p:grpSpPr>
        <p:sp>
          <p:nvSpPr>
            <p:cNvPr id="14958" name="Google Shape;14958;p67"/>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7"/>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7"/>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7"/>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7"/>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7"/>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7"/>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7"/>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7"/>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7"/>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7"/>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9" name="Google Shape;14969;p67"/>
          <p:cNvGrpSpPr/>
          <p:nvPr/>
        </p:nvGrpSpPr>
        <p:grpSpPr>
          <a:xfrm>
            <a:off x="2294122" y="2946600"/>
            <a:ext cx="373931" cy="271351"/>
            <a:chOff x="2294122" y="2946600"/>
            <a:chExt cx="373931" cy="271351"/>
          </a:xfrm>
        </p:grpSpPr>
        <p:sp>
          <p:nvSpPr>
            <p:cNvPr id="14970" name="Google Shape;14970;p67"/>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7"/>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7"/>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7"/>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7"/>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7"/>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7"/>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7"/>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7"/>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7"/>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7"/>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7"/>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7"/>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7"/>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7"/>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7"/>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7"/>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7"/>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7"/>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7"/>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7"/>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7"/>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7"/>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7"/>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7"/>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7"/>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7"/>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7"/>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7"/>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7"/>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67"/>
          <p:cNvGrpSpPr/>
          <p:nvPr/>
        </p:nvGrpSpPr>
        <p:grpSpPr>
          <a:xfrm>
            <a:off x="2769819" y="2907251"/>
            <a:ext cx="373905" cy="349682"/>
            <a:chOff x="2769819" y="2907251"/>
            <a:chExt cx="373905" cy="349682"/>
          </a:xfrm>
        </p:grpSpPr>
        <p:sp>
          <p:nvSpPr>
            <p:cNvPr id="15001" name="Google Shape;15001;p67"/>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7"/>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7"/>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7"/>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7"/>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7"/>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7"/>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7"/>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7"/>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7"/>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7"/>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7"/>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7"/>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7"/>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7"/>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7"/>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7"/>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67"/>
          <p:cNvGrpSpPr/>
          <p:nvPr/>
        </p:nvGrpSpPr>
        <p:grpSpPr>
          <a:xfrm>
            <a:off x="3246251" y="2895245"/>
            <a:ext cx="375792" cy="373800"/>
            <a:chOff x="3246251" y="2895245"/>
            <a:chExt cx="375792" cy="373800"/>
          </a:xfrm>
        </p:grpSpPr>
        <p:sp>
          <p:nvSpPr>
            <p:cNvPr id="15019" name="Google Shape;15019;p67"/>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7"/>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7"/>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7"/>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7"/>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7"/>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7"/>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7"/>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7"/>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7"/>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7"/>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7"/>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7"/>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7"/>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3" name="Google Shape;15033;p67"/>
          <p:cNvGrpSpPr/>
          <p:nvPr/>
        </p:nvGrpSpPr>
        <p:grpSpPr>
          <a:xfrm>
            <a:off x="3791182" y="2895454"/>
            <a:ext cx="234650" cy="373590"/>
            <a:chOff x="3791182" y="2895454"/>
            <a:chExt cx="234650" cy="373590"/>
          </a:xfrm>
        </p:grpSpPr>
        <p:sp>
          <p:nvSpPr>
            <p:cNvPr id="15034" name="Google Shape;15034;p67"/>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7"/>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7"/>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7"/>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7"/>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7"/>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7"/>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7"/>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7"/>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67"/>
          <p:cNvGrpSpPr/>
          <p:nvPr/>
        </p:nvGrpSpPr>
        <p:grpSpPr>
          <a:xfrm>
            <a:off x="7042995" y="2489463"/>
            <a:ext cx="364441" cy="256225"/>
            <a:chOff x="7042995" y="2489463"/>
            <a:chExt cx="364441" cy="256225"/>
          </a:xfrm>
        </p:grpSpPr>
        <p:sp>
          <p:nvSpPr>
            <p:cNvPr id="15044" name="Google Shape;15044;p67"/>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7"/>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7"/>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7"/>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7"/>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7"/>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7"/>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7"/>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7"/>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67"/>
          <p:cNvGrpSpPr/>
          <p:nvPr/>
        </p:nvGrpSpPr>
        <p:grpSpPr>
          <a:xfrm>
            <a:off x="7517172" y="2437007"/>
            <a:ext cx="364284" cy="361243"/>
            <a:chOff x="7517172" y="2437007"/>
            <a:chExt cx="364284" cy="361243"/>
          </a:xfrm>
        </p:grpSpPr>
        <p:sp>
          <p:nvSpPr>
            <p:cNvPr id="15054" name="Google Shape;15054;p67"/>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7"/>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7"/>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7"/>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7"/>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7"/>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7"/>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7"/>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7"/>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7"/>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7"/>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7"/>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7"/>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7"/>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7"/>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7"/>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7"/>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7"/>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7"/>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67"/>
          <p:cNvGrpSpPr/>
          <p:nvPr/>
        </p:nvGrpSpPr>
        <p:grpSpPr>
          <a:xfrm>
            <a:off x="8006475" y="2436954"/>
            <a:ext cx="335290" cy="361321"/>
            <a:chOff x="8006475" y="2436954"/>
            <a:chExt cx="335290" cy="361321"/>
          </a:xfrm>
        </p:grpSpPr>
        <p:sp>
          <p:nvSpPr>
            <p:cNvPr id="15076" name="Google Shape;15076;p67"/>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7"/>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7"/>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7"/>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7"/>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7"/>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7"/>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7"/>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7"/>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7"/>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7"/>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7"/>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7"/>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7"/>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7"/>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7"/>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7"/>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7"/>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7"/>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5" name="Google Shape;15095;p67"/>
          <p:cNvGrpSpPr/>
          <p:nvPr/>
        </p:nvGrpSpPr>
        <p:grpSpPr>
          <a:xfrm>
            <a:off x="5596661" y="2909139"/>
            <a:ext cx="394326" cy="349682"/>
            <a:chOff x="5596661" y="2909139"/>
            <a:chExt cx="394326" cy="349682"/>
          </a:xfrm>
        </p:grpSpPr>
        <p:sp>
          <p:nvSpPr>
            <p:cNvPr id="15096" name="Google Shape;15096;p67"/>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7"/>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7"/>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7"/>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7"/>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7"/>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7"/>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7"/>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7"/>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7"/>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7"/>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7"/>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7"/>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67"/>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7"/>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7"/>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2" name="Google Shape;15112;p67"/>
          <p:cNvGrpSpPr/>
          <p:nvPr/>
        </p:nvGrpSpPr>
        <p:grpSpPr>
          <a:xfrm>
            <a:off x="874658" y="2914408"/>
            <a:ext cx="356891" cy="335709"/>
            <a:chOff x="874658" y="2914408"/>
            <a:chExt cx="356891" cy="335709"/>
          </a:xfrm>
        </p:grpSpPr>
        <p:sp>
          <p:nvSpPr>
            <p:cNvPr id="15113" name="Google Shape;15113;p67"/>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7"/>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7"/>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7"/>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7"/>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7"/>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7"/>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7"/>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7"/>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7"/>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7"/>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7"/>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7"/>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7"/>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7"/>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7"/>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7"/>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7"/>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7"/>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7"/>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3" name="Google Shape;15133;p67"/>
          <p:cNvGrpSpPr/>
          <p:nvPr/>
        </p:nvGrpSpPr>
        <p:grpSpPr>
          <a:xfrm>
            <a:off x="4230912" y="2929193"/>
            <a:ext cx="308813" cy="306165"/>
            <a:chOff x="4230912" y="2929193"/>
            <a:chExt cx="308813" cy="306165"/>
          </a:xfrm>
        </p:grpSpPr>
        <p:sp>
          <p:nvSpPr>
            <p:cNvPr id="15134" name="Google Shape;15134;p67"/>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7"/>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7"/>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7"/>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7"/>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7"/>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7"/>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7"/>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7"/>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7"/>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7"/>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7"/>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7"/>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7"/>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7"/>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67"/>
          <p:cNvGrpSpPr/>
          <p:nvPr/>
        </p:nvGrpSpPr>
        <p:grpSpPr>
          <a:xfrm>
            <a:off x="4627886" y="3401089"/>
            <a:ext cx="409111" cy="267944"/>
            <a:chOff x="4627886" y="3401089"/>
            <a:chExt cx="409111" cy="267944"/>
          </a:xfrm>
        </p:grpSpPr>
        <p:sp>
          <p:nvSpPr>
            <p:cNvPr id="15150" name="Google Shape;15150;p67"/>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7"/>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7"/>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7"/>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7"/>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7"/>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7"/>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7"/>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7"/>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7"/>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7"/>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1" name="Google Shape;15161;p67"/>
          <p:cNvGrpSpPr/>
          <p:nvPr/>
        </p:nvGrpSpPr>
        <p:grpSpPr>
          <a:xfrm>
            <a:off x="4652476" y="2898915"/>
            <a:ext cx="386016" cy="384495"/>
            <a:chOff x="4652476" y="2898915"/>
            <a:chExt cx="386016" cy="384495"/>
          </a:xfrm>
        </p:grpSpPr>
        <p:sp>
          <p:nvSpPr>
            <p:cNvPr id="15162" name="Google Shape;15162;p67"/>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7"/>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7"/>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7"/>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7"/>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7"/>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7"/>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7"/>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7"/>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1" name="Google Shape;15171;p67"/>
          <p:cNvGrpSpPr/>
          <p:nvPr/>
        </p:nvGrpSpPr>
        <p:grpSpPr>
          <a:xfrm>
            <a:off x="5156931" y="2922194"/>
            <a:ext cx="324699" cy="347611"/>
            <a:chOff x="5156931" y="2922194"/>
            <a:chExt cx="324699" cy="347611"/>
          </a:xfrm>
        </p:grpSpPr>
        <p:sp>
          <p:nvSpPr>
            <p:cNvPr id="15172" name="Google Shape;15172;p67"/>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7"/>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7"/>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7"/>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7"/>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7"/>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7"/>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7"/>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7"/>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7"/>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7"/>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7"/>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7"/>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7"/>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7"/>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7"/>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8" name="Google Shape;15188;p67"/>
          <p:cNvGrpSpPr/>
          <p:nvPr/>
        </p:nvGrpSpPr>
        <p:grpSpPr>
          <a:xfrm>
            <a:off x="6086331" y="2905337"/>
            <a:ext cx="364441" cy="364834"/>
            <a:chOff x="6086331" y="2905337"/>
            <a:chExt cx="364441" cy="364834"/>
          </a:xfrm>
        </p:grpSpPr>
        <p:sp>
          <p:nvSpPr>
            <p:cNvPr id="15189" name="Google Shape;15189;p67"/>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7"/>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7"/>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7"/>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7"/>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7"/>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67"/>
          <p:cNvGrpSpPr/>
          <p:nvPr/>
        </p:nvGrpSpPr>
        <p:grpSpPr>
          <a:xfrm>
            <a:off x="6554059" y="2907251"/>
            <a:ext cx="377706" cy="377680"/>
            <a:chOff x="6554059" y="2907251"/>
            <a:chExt cx="377706" cy="377680"/>
          </a:xfrm>
        </p:grpSpPr>
        <p:sp>
          <p:nvSpPr>
            <p:cNvPr id="15196" name="Google Shape;15196;p67"/>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7"/>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7"/>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7"/>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7"/>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7"/>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7"/>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7"/>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7"/>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7"/>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7"/>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7"/>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7"/>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7"/>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7"/>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7"/>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7"/>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7"/>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7"/>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7"/>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7"/>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67"/>
          <p:cNvGrpSpPr/>
          <p:nvPr/>
        </p:nvGrpSpPr>
        <p:grpSpPr>
          <a:xfrm>
            <a:off x="7491796" y="2945446"/>
            <a:ext cx="400801" cy="317542"/>
            <a:chOff x="7491796" y="2945446"/>
            <a:chExt cx="400801" cy="317542"/>
          </a:xfrm>
        </p:grpSpPr>
        <p:sp>
          <p:nvSpPr>
            <p:cNvPr id="15218" name="Google Shape;15218;p67"/>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7"/>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7"/>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7"/>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7"/>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7"/>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7"/>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7"/>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7"/>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7"/>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7"/>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7"/>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7"/>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7"/>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7"/>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7"/>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7"/>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7"/>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7"/>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7"/>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7"/>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7"/>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67"/>
          <p:cNvGrpSpPr/>
          <p:nvPr/>
        </p:nvGrpSpPr>
        <p:grpSpPr>
          <a:xfrm>
            <a:off x="7045643" y="2907723"/>
            <a:ext cx="345304" cy="365857"/>
            <a:chOff x="7045643" y="2907723"/>
            <a:chExt cx="345304" cy="365857"/>
          </a:xfrm>
        </p:grpSpPr>
        <p:sp>
          <p:nvSpPr>
            <p:cNvPr id="15241" name="Google Shape;15241;p67"/>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7"/>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7"/>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7"/>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7"/>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7"/>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7"/>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7"/>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7"/>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7"/>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7"/>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7"/>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7"/>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7"/>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7"/>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7"/>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7"/>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7"/>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7"/>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0" name="Google Shape;15260;p67"/>
          <p:cNvGrpSpPr/>
          <p:nvPr/>
        </p:nvGrpSpPr>
        <p:grpSpPr>
          <a:xfrm>
            <a:off x="7992843" y="2907251"/>
            <a:ext cx="347794" cy="366328"/>
            <a:chOff x="7992843" y="2907251"/>
            <a:chExt cx="347794" cy="366328"/>
          </a:xfrm>
        </p:grpSpPr>
        <p:sp>
          <p:nvSpPr>
            <p:cNvPr id="15261" name="Google Shape;15261;p67"/>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7"/>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7"/>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7"/>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7"/>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7"/>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7"/>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7"/>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7"/>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7"/>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7"/>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7"/>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7"/>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7"/>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7"/>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7"/>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7"/>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7"/>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7"/>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7"/>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7"/>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7"/>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7"/>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7"/>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7"/>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7"/>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7"/>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7"/>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7"/>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7"/>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7"/>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7"/>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7"/>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4" name="Google Shape;15294;p67"/>
          <p:cNvGrpSpPr/>
          <p:nvPr/>
        </p:nvGrpSpPr>
        <p:grpSpPr>
          <a:xfrm>
            <a:off x="873898" y="1512377"/>
            <a:ext cx="398127" cy="353457"/>
            <a:chOff x="873898" y="1512377"/>
            <a:chExt cx="398127" cy="353457"/>
          </a:xfrm>
        </p:grpSpPr>
        <p:sp>
          <p:nvSpPr>
            <p:cNvPr id="15295" name="Google Shape;15295;p67"/>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7"/>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7"/>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7"/>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7"/>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7"/>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7"/>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7"/>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7"/>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7"/>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7"/>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7"/>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7"/>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7"/>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7"/>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7"/>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7"/>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7"/>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7"/>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4" name="Google Shape;15314;p67"/>
          <p:cNvGrpSpPr/>
          <p:nvPr/>
        </p:nvGrpSpPr>
        <p:grpSpPr>
          <a:xfrm>
            <a:off x="1424125" y="1515680"/>
            <a:ext cx="246762" cy="347139"/>
            <a:chOff x="1424125" y="1515680"/>
            <a:chExt cx="246762" cy="347139"/>
          </a:xfrm>
        </p:grpSpPr>
        <p:sp>
          <p:nvSpPr>
            <p:cNvPr id="15315" name="Google Shape;15315;p67"/>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7"/>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7"/>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7"/>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7"/>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7"/>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7"/>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7"/>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7"/>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7"/>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7"/>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7"/>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7"/>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7"/>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7"/>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7"/>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7"/>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7"/>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7"/>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7"/>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5" name="Google Shape;15335;p67"/>
          <p:cNvGrpSpPr/>
          <p:nvPr/>
        </p:nvGrpSpPr>
        <p:grpSpPr>
          <a:xfrm>
            <a:off x="2319498" y="1512744"/>
            <a:ext cx="352697" cy="352723"/>
            <a:chOff x="2319498" y="1512744"/>
            <a:chExt cx="352697" cy="352723"/>
          </a:xfrm>
        </p:grpSpPr>
        <p:sp>
          <p:nvSpPr>
            <p:cNvPr id="15336" name="Google Shape;15336;p67"/>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7"/>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7"/>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7"/>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7"/>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7"/>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7"/>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7"/>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7"/>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7"/>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7"/>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7"/>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7"/>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7"/>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7"/>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7"/>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7"/>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7"/>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7"/>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5" name="Google Shape;15355;p67"/>
          <p:cNvGrpSpPr/>
          <p:nvPr/>
        </p:nvGrpSpPr>
        <p:grpSpPr>
          <a:xfrm>
            <a:off x="4236601" y="1512666"/>
            <a:ext cx="312981" cy="352697"/>
            <a:chOff x="4236601" y="1512666"/>
            <a:chExt cx="312981" cy="352697"/>
          </a:xfrm>
        </p:grpSpPr>
        <p:sp>
          <p:nvSpPr>
            <p:cNvPr id="15356" name="Google Shape;15356;p67"/>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7"/>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7"/>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7"/>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7"/>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7"/>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7"/>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7"/>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7"/>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7"/>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7"/>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7"/>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7"/>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7"/>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0" name="Google Shape;15370;p67"/>
          <p:cNvGrpSpPr/>
          <p:nvPr/>
        </p:nvGrpSpPr>
        <p:grpSpPr>
          <a:xfrm>
            <a:off x="849675" y="3347716"/>
            <a:ext cx="346300" cy="375818"/>
            <a:chOff x="849675" y="3347716"/>
            <a:chExt cx="346300" cy="375818"/>
          </a:xfrm>
        </p:grpSpPr>
        <p:sp>
          <p:nvSpPr>
            <p:cNvPr id="15371" name="Google Shape;15371;p67"/>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7"/>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7"/>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7"/>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7"/>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7"/>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7"/>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7"/>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7"/>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7"/>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7"/>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7"/>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7"/>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7"/>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7"/>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7"/>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7"/>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8" name="Google Shape;15388;p67"/>
          <p:cNvGrpSpPr/>
          <p:nvPr/>
        </p:nvGrpSpPr>
        <p:grpSpPr>
          <a:xfrm>
            <a:off x="1324219" y="3399202"/>
            <a:ext cx="376578" cy="272846"/>
            <a:chOff x="1324219" y="3399202"/>
            <a:chExt cx="376578" cy="272846"/>
          </a:xfrm>
        </p:grpSpPr>
        <p:sp>
          <p:nvSpPr>
            <p:cNvPr id="15389" name="Google Shape;15389;p67"/>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7"/>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7"/>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7"/>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7"/>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7"/>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7"/>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7"/>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7"/>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7"/>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7"/>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7"/>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7"/>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7"/>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7"/>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7"/>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7"/>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7"/>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7"/>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7"/>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7"/>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7"/>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7"/>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7"/>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7"/>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7"/>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7"/>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7"/>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7"/>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7"/>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7"/>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7"/>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7"/>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67"/>
          <p:cNvGrpSpPr/>
          <p:nvPr/>
        </p:nvGrpSpPr>
        <p:grpSpPr>
          <a:xfrm>
            <a:off x="1798763" y="3395401"/>
            <a:ext cx="376185" cy="280448"/>
            <a:chOff x="1798763" y="3395401"/>
            <a:chExt cx="376185" cy="280448"/>
          </a:xfrm>
        </p:grpSpPr>
        <p:sp>
          <p:nvSpPr>
            <p:cNvPr id="15423" name="Google Shape;15423;p67"/>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7"/>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7"/>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7"/>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7"/>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7"/>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7"/>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7"/>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7"/>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7"/>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7"/>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7"/>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7"/>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7"/>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7"/>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7"/>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7"/>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7"/>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7"/>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7"/>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7"/>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7"/>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7"/>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7"/>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7"/>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7"/>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7"/>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7"/>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7"/>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7"/>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7"/>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4" name="Google Shape;15454;p67"/>
          <p:cNvGrpSpPr/>
          <p:nvPr/>
        </p:nvGrpSpPr>
        <p:grpSpPr>
          <a:xfrm>
            <a:off x="2273307" y="3378754"/>
            <a:ext cx="375818" cy="313374"/>
            <a:chOff x="2273307" y="3378754"/>
            <a:chExt cx="375818" cy="313374"/>
          </a:xfrm>
        </p:grpSpPr>
        <p:sp>
          <p:nvSpPr>
            <p:cNvPr id="15455" name="Google Shape;15455;p67"/>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7"/>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7"/>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7"/>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7"/>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7"/>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7"/>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7"/>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7"/>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7"/>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67"/>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7"/>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7"/>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7"/>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7"/>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7"/>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7"/>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7"/>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7"/>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7"/>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7"/>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7"/>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7"/>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7"/>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7"/>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7"/>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7"/>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7"/>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7"/>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7"/>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7"/>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7"/>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7"/>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7"/>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7"/>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7"/>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7"/>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7"/>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7"/>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7"/>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7"/>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7"/>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7"/>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7"/>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7"/>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7"/>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7"/>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7"/>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7"/>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7"/>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7"/>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7"/>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7"/>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7"/>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7"/>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7"/>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7"/>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7"/>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7"/>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7"/>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7"/>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7"/>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7"/>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7"/>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7"/>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7"/>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7"/>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7"/>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67"/>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7"/>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7"/>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7"/>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7"/>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7"/>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7"/>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7"/>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7"/>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7"/>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7"/>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7"/>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7"/>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7"/>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7"/>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7"/>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9" name="Google Shape;15539;p67"/>
          <p:cNvGrpSpPr/>
          <p:nvPr/>
        </p:nvGrpSpPr>
        <p:grpSpPr>
          <a:xfrm>
            <a:off x="2747484" y="3359460"/>
            <a:ext cx="377706" cy="352330"/>
            <a:chOff x="2747484" y="3359460"/>
            <a:chExt cx="377706" cy="352330"/>
          </a:xfrm>
        </p:grpSpPr>
        <p:sp>
          <p:nvSpPr>
            <p:cNvPr id="15540" name="Google Shape;15540;p67"/>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7"/>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7"/>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7"/>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7"/>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7"/>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7"/>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7"/>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7"/>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7"/>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7"/>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7"/>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7"/>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7"/>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7"/>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5" name="Google Shape;15555;p67"/>
          <p:cNvGrpSpPr/>
          <p:nvPr/>
        </p:nvGrpSpPr>
        <p:grpSpPr>
          <a:xfrm>
            <a:off x="3696205" y="3371938"/>
            <a:ext cx="375792" cy="327373"/>
            <a:chOff x="3696205" y="3371938"/>
            <a:chExt cx="375792" cy="327373"/>
          </a:xfrm>
        </p:grpSpPr>
        <p:sp>
          <p:nvSpPr>
            <p:cNvPr id="15556" name="Google Shape;15556;p67"/>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7"/>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7"/>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7"/>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7"/>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7"/>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7"/>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7"/>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7"/>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7"/>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7"/>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7"/>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7"/>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7"/>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7"/>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7"/>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7"/>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7"/>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7"/>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7"/>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7"/>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7"/>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7"/>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9" name="Google Shape;15579;p67"/>
          <p:cNvGrpSpPr/>
          <p:nvPr/>
        </p:nvGrpSpPr>
        <p:grpSpPr>
          <a:xfrm>
            <a:off x="6567324" y="2436849"/>
            <a:ext cx="366722" cy="342892"/>
            <a:chOff x="6567324" y="2436849"/>
            <a:chExt cx="366722" cy="342892"/>
          </a:xfrm>
        </p:grpSpPr>
        <p:sp>
          <p:nvSpPr>
            <p:cNvPr id="15580" name="Google Shape;15580;p67"/>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7"/>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7"/>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7"/>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7"/>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67"/>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7"/>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7"/>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7"/>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7"/>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7"/>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7"/>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2" name="Google Shape;15592;p67"/>
          <p:cNvGrpSpPr/>
          <p:nvPr/>
        </p:nvGrpSpPr>
        <p:grpSpPr>
          <a:xfrm>
            <a:off x="4208970" y="3361347"/>
            <a:ext cx="299349" cy="348188"/>
            <a:chOff x="4208970" y="3361347"/>
            <a:chExt cx="299349" cy="348188"/>
          </a:xfrm>
        </p:grpSpPr>
        <p:sp>
          <p:nvSpPr>
            <p:cNvPr id="15593" name="Google Shape;15593;p67"/>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7"/>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7"/>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7"/>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7"/>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7"/>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7"/>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7"/>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7"/>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7"/>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7"/>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7"/>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7"/>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7"/>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7" name="Google Shape;15607;p67"/>
          <p:cNvGrpSpPr/>
          <p:nvPr/>
        </p:nvGrpSpPr>
        <p:grpSpPr>
          <a:xfrm>
            <a:off x="2786833" y="1512351"/>
            <a:ext cx="366722" cy="353667"/>
            <a:chOff x="2786833" y="1512351"/>
            <a:chExt cx="366722" cy="353667"/>
          </a:xfrm>
        </p:grpSpPr>
        <p:sp>
          <p:nvSpPr>
            <p:cNvPr id="15608" name="Google Shape;15608;p67"/>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7"/>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7"/>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7"/>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7"/>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7"/>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7"/>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7"/>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7"/>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7"/>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7"/>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7"/>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7"/>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7"/>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7"/>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7"/>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7"/>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7"/>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7"/>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7"/>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8" name="Google Shape;15628;p67"/>
          <p:cNvGrpSpPr/>
          <p:nvPr/>
        </p:nvGrpSpPr>
        <p:grpSpPr>
          <a:xfrm>
            <a:off x="1845321" y="1512744"/>
            <a:ext cx="352723" cy="353090"/>
            <a:chOff x="1845321" y="1512744"/>
            <a:chExt cx="352723" cy="353090"/>
          </a:xfrm>
        </p:grpSpPr>
        <p:sp>
          <p:nvSpPr>
            <p:cNvPr id="15629" name="Google Shape;15629;p67"/>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7"/>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7"/>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7"/>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7"/>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7"/>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7"/>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7"/>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7"/>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7"/>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7"/>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0" name="Google Shape;15640;p67"/>
          <p:cNvGrpSpPr/>
          <p:nvPr/>
        </p:nvGrpSpPr>
        <p:grpSpPr>
          <a:xfrm>
            <a:off x="3214452" y="3340533"/>
            <a:ext cx="392465" cy="389896"/>
            <a:chOff x="3214452" y="3340533"/>
            <a:chExt cx="392465" cy="389896"/>
          </a:xfrm>
        </p:grpSpPr>
        <p:sp>
          <p:nvSpPr>
            <p:cNvPr id="15641" name="Google Shape;15641;p67"/>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7"/>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7"/>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7"/>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67"/>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7"/>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7"/>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7"/>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7"/>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7"/>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7"/>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7"/>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7"/>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7"/>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7"/>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7"/>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7"/>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7"/>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7"/>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7"/>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7"/>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7"/>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7"/>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7"/>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7"/>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6" name="Google Shape;15666;p67"/>
          <p:cNvGrpSpPr/>
          <p:nvPr/>
        </p:nvGrpSpPr>
        <p:grpSpPr>
          <a:xfrm>
            <a:off x="3327229" y="1499899"/>
            <a:ext cx="234650" cy="378440"/>
            <a:chOff x="3327229" y="1499899"/>
            <a:chExt cx="234650" cy="378440"/>
          </a:xfrm>
        </p:grpSpPr>
        <p:sp>
          <p:nvSpPr>
            <p:cNvPr id="15667" name="Google Shape;15667;p67"/>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7"/>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7"/>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7"/>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7"/>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7"/>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7"/>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7"/>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7"/>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7"/>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7"/>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7"/>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7"/>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7"/>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7"/>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7"/>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7"/>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7"/>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7"/>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7"/>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7"/>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8" name="Google Shape;15688;p67"/>
          <p:cNvGrpSpPr/>
          <p:nvPr/>
        </p:nvGrpSpPr>
        <p:grpSpPr>
          <a:xfrm>
            <a:off x="3735553" y="1530151"/>
            <a:ext cx="366722" cy="317962"/>
            <a:chOff x="3735553" y="1530151"/>
            <a:chExt cx="366722" cy="317962"/>
          </a:xfrm>
        </p:grpSpPr>
        <p:sp>
          <p:nvSpPr>
            <p:cNvPr id="15689" name="Google Shape;15689;p67"/>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7"/>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7"/>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7"/>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7"/>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7"/>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7"/>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7"/>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7"/>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7"/>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7"/>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7"/>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67"/>
          <p:cNvGrpSpPr/>
          <p:nvPr/>
        </p:nvGrpSpPr>
        <p:grpSpPr>
          <a:xfrm>
            <a:off x="866322" y="2469775"/>
            <a:ext cx="379226" cy="322733"/>
            <a:chOff x="866322" y="2469775"/>
            <a:chExt cx="379226" cy="322733"/>
          </a:xfrm>
        </p:grpSpPr>
        <p:sp>
          <p:nvSpPr>
            <p:cNvPr id="15702" name="Google Shape;15702;p67"/>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7"/>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7"/>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7"/>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7"/>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7"/>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7"/>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7"/>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7"/>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7"/>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7"/>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7"/>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7"/>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7"/>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7"/>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7"/>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7"/>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7"/>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7"/>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7"/>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7"/>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7"/>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7"/>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7"/>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7"/>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7"/>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8" name="Google Shape;15728;p67"/>
          <p:cNvGrpSpPr/>
          <p:nvPr/>
        </p:nvGrpSpPr>
        <p:grpSpPr>
          <a:xfrm>
            <a:off x="1328387" y="2500814"/>
            <a:ext cx="404183" cy="289151"/>
            <a:chOff x="1328387" y="2500814"/>
            <a:chExt cx="404183" cy="289151"/>
          </a:xfrm>
        </p:grpSpPr>
        <p:sp>
          <p:nvSpPr>
            <p:cNvPr id="15729" name="Google Shape;15729;p67"/>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7"/>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7"/>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7"/>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7"/>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7"/>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7"/>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7"/>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7"/>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7"/>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7"/>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7"/>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7"/>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7"/>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7"/>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7"/>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7"/>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7"/>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7"/>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7"/>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7"/>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7"/>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7"/>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7"/>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7"/>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7"/>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7"/>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7"/>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7"/>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8" name="Google Shape;15758;p67"/>
          <p:cNvGrpSpPr/>
          <p:nvPr/>
        </p:nvGrpSpPr>
        <p:grpSpPr>
          <a:xfrm>
            <a:off x="1821465" y="2495702"/>
            <a:ext cx="365988" cy="270801"/>
            <a:chOff x="1821465" y="2495702"/>
            <a:chExt cx="365988" cy="270801"/>
          </a:xfrm>
        </p:grpSpPr>
        <p:sp>
          <p:nvSpPr>
            <p:cNvPr id="15759" name="Google Shape;15759;p67"/>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7"/>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7"/>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7"/>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7"/>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7"/>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7"/>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6" name="Google Shape;15766;p67"/>
          <p:cNvGrpSpPr/>
          <p:nvPr/>
        </p:nvGrpSpPr>
        <p:grpSpPr>
          <a:xfrm>
            <a:off x="3725723" y="2455776"/>
            <a:ext cx="354977" cy="351202"/>
            <a:chOff x="3725723" y="2455776"/>
            <a:chExt cx="354977" cy="351202"/>
          </a:xfrm>
        </p:grpSpPr>
        <p:sp>
          <p:nvSpPr>
            <p:cNvPr id="15767" name="Google Shape;15767;p67"/>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7"/>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7"/>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7"/>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7"/>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7"/>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7"/>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7"/>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7"/>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7"/>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7"/>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7"/>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7"/>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0" name="Google Shape;15780;p67"/>
          <p:cNvGrpSpPr/>
          <p:nvPr/>
        </p:nvGrpSpPr>
        <p:grpSpPr>
          <a:xfrm>
            <a:off x="5226165" y="1977641"/>
            <a:ext cx="230482" cy="388847"/>
            <a:chOff x="5226165" y="1977641"/>
            <a:chExt cx="230482" cy="388847"/>
          </a:xfrm>
        </p:grpSpPr>
        <p:sp>
          <p:nvSpPr>
            <p:cNvPr id="15781" name="Google Shape;15781;p67"/>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7"/>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7"/>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7"/>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7"/>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7"/>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7"/>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7"/>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7"/>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7"/>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7"/>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7"/>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3" name="Google Shape;15793;p67"/>
          <p:cNvGrpSpPr/>
          <p:nvPr/>
        </p:nvGrpSpPr>
        <p:grpSpPr>
          <a:xfrm>
            <a:off x="5632602" y="2025510"/>
            <a:ext cx="370130" cy="287264"/>
            <a:chOff x="5632602" y="2025510"/>
            <a:chExt cx="370130" cy="287264"/>
          </a:xfrm>
        </p:grpSpPr>
        <p:sp>
          <p:nvSpPr>
            <p:cNvPr id="15794" name="Google Shape;15794;p67"/>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7"/>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7"/>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7"/>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7"/>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7"/>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7"/>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7"/>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7"/>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7"/>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7"/>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7"/>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7"/>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7"/>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7"/>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7"/>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7"/>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7"/>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2" name="Google Shape;15812;p67"/>
          <p:cNvGrpSpPr/>
          <p:nvPr/>
        </p:nvGrpSpPr>
        <p:grpSpPr>
          <a:xfrm>
            <a:off x="4212378" y="2456537"/>
            <a:ext cx="331515" cy="330021"/>
            <a:chOff x="4212378" y="2456537"/>
            <a:chExt cx="331515" cy="330021"/>
          </a:xfrm>
        </p:grpSpPr>
        <p:sp>
          <p:nvSpPr>
            <p:cNvPr id="15813" name="Google Shape;15813;p67"/>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7"/>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7"/>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7"/>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7"/>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7"/>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7"/>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7"/>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7"/>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2" name="Google Shape;15822;p67"/>
          <p:cNvGrpSpPr/>
          <p:nvPr/>
        </p:nvGrpSpPr>
        <p:grpSpPr>
          <a:xfrm>
            <a:off x="6176013" y="1977825"/>
            <a:ext cx="235411" cy="347427"/>
            <a:chOff x="6176013" y="1977825"/>
            <a:chExt cx="235411" cy="347427"/>
          </a:xfrm>
        </p:grpSpPr>
        <p:sp>
          <p:nvSpPr>
            <p:cNvPr id="15823" name="Google Shape;15823;p67"/>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7"/>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7"/>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7"/>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7"/>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7"/>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7"/>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7"/>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7"/>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7"/>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7"/>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7"/>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7"/>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7"/>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7"/>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7"/>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7"/>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0" name="Google Shape;15840;p67"/>
          <p:cNvGrpSpPr/>
          <p:nvPr/>
        </p:nvGrpSpPr>
        <p:grpSpPr>
          <a:xfrm>
            <a:off x="6652077" y="1977458"/>
            <a:ext cx="235778" cy="347794"/>
            <a:chOff x="6652077" y="1977458"/>
            <a:chExt cx="235778" cy="347794"/>
          </a:xfrm>
        </p:grpSpPr>
        <p:sp>
          <p:nvSpPr>
            <p:cNvPr id="15841" name="Google Shape;15841;p67"/>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7"/>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7"/>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7"/>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7"/>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7"/>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7"/>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7"/>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7"/>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7"/>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7"/>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7"/>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7"/>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7"/>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67"/>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67"/>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7" name="Google Shape;15857;p67"/>
          <p:cNvGrpSpPr/>
          <p:nvPr/>
        </p:nvGrpSpPr>
        <p:grpSpPr>
          <a:xfrm>
            <a:off x="7072513" y="1997512"/>
            <a:ext cx="394352" cy="308052"/>
            <a:chOff x="7072513" y="1997512"/>
            <a:chExt cx="394352" cy="308052"/>
          </a:xfrm>
        </p:grpSpPr>
        <p:sp>
          <p:nvSpPr>
            <p:cNvPr id="15858" name="Google Shape;15858;p67"/>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7"/>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7"/>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7"/>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7"/>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7"/>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7"/>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7"/>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7"/>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7"/>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7"/>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67"/>
          <p:cNvGrpSpPr/>
          <p:nvPr/>
        </p:nvGrpSpPr>
        <p:grpSpPr>
          <a:xfrm>
            <a:off x="7576208" y="1977825"/>
            <a:ext cx="292533" cy="347454"/>
            <a:chOff x="7576208" y="1977825"/>
            <a:chExt cx="292533" cy="347454"/>
          </a:xfrm>
        </p:grpSpPr>
        <p:sp>
          <p:nvSpPr>
            <p:cNvPr id="15870" name="Google Shape;15870;p67"/>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7"/>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7"/>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7"/>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7"/>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7"/>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7"/>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7"/>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7"/>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7"/>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7"/>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7"/>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7"/>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3" name="Google Shape;15883;p67"/>
          <p:cNvGrpSpPr/>
          <p:nvPr/>
        </p:nvGrpSpPr>
        <p:grpSpPr>
          <a:xfrm>
            <a:off x="8023882" y="1977458"/>
            <a:ext cx="320557" cy="347794"/>
            <a:chOff x="8023882" y="1977458"/>
            <a:chExt cx="320557" cy="347794"/>
          </a:xfrm>
        </p:grpSpPr>
        <p:sp>
          <p:nvSpPr>
            <p:cNvPr id="15884" name="Google Shape;15884;p67"/>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7"/>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7"/>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7"/>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7"/>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7"/>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7"/>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7"/>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7"/>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7"/>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7"/>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7"/>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7"/>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7"/>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7"/>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7"/>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7"/>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7"/>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7"/>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7"/>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7"/>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7"/>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7"/>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7"/>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7"/>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7"/>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7"/>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7"/>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7"/>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7"/>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7"/>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7"/>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7"/>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7"/>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7"/>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7"/>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7"/>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7"/>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7"/>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7"/>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4" name="Google Shape;15924;p67"/>
          <p:cNvGrpSpPr/>
          <p:nvPr/>
        </p:nvGrpSpPr>
        <p:grpSpPr>
          <a:xfrm>
            <a:off x="5627674" y="2444819"/>
            <a:ext cx="345147" cy="342630"/>
            <a:chOff x="5627674" y="2444819"/>
            <a:chExt cx="345147" cy="342630"/>
          </a:xfrm>
        </p:grpSpPr>
        <p:sp>
          <p:nvSpPr>
            <p:cNvPr id="15925" name="Google Shape;15925;p67"/>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7"/>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7"/>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7"/>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7"/>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67"/>
          <p:cNvGrpSpPr/>
          <p:nvPr/>
        </p:nvGrpSpPr>
        <p:grpSpPr>
          <a:xfrm>
            <a:off x="4653996" y="2440257"/>
            <a:ext cx="396607" cy="348555"/>
            <a:chOff x="4653996" y="2440257"/>
            <a:chExt cx="396607" cy="348555"/>
          </a:xfrm>
        </p:grpSpPr>
        <p:sp>
          <p:nvSpPr>
            <p:cNvPr id="15931" name="Google Shape;15931;p67"/>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7"/>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7"/>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7"/>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7"/>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7"/>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7"/>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7"/>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7"/>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7"/>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7"/>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7"/>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7"/>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7"/>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7"/>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7"/>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7"/>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67"/>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9" name="Google Shape;15949;p67"/>
          <p:cNvGrpSpPr/>
          <p:nvPr/>
        </p:nvGrpSpPr>
        <p:grpSpPr>
          <a:xfrm>
            <a:off x="1854391" y="2895140"/>
            <a:ext cx="301630" cy="374272"/>
            <a:chOff x="1854391" y="2895140"/>
            <a:chExt cx="301630" cy="374272"/>
          </a:xfrm>
        </p:grpSpPr>
        <p:sp>
          <p:nvSpPr>
            <p:cNvPr id="15950" name="Google Shape;15950;p67"/>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7"/>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7"/>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7"/>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7"/>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7"/>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7"/>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7"/>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7"/>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7"/>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7"/>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7"/>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7"/>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7"/>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7"/>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7"/>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7"/>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7"/>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7"/>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7"/>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7"/>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7"/>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7"/>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7"/>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7"/>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7"/>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7"/>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7"/>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7"/>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7"/>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7"/>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7"/>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7"/>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7"/>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7"/>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7"/>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7"/>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7"/>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7"/>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7"/>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7"/>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7"/>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7"/>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7"/>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7"/>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7"/>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7"/>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7"/>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7"/>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9" name="Google Shape;15999;p67"/>
          <p:cNvGrpSpPr/>
          <p:nvPr/>
        </p:nvGrpSpPr>
        <p:grpSpPr>
          <a:xfrm>
            <a:off x="5172817" y="2438370"/>
            <a:ext cx="289518" cy="357651"/>
            <a:chOff x="5172817" y="2438370"/>
            <a:chExt cx="289518" cy="357651"/>
          </a:xfrm>
        </p:grpSpPr>
        <p:sp>
          <p:nvSpPr>
            <p:cNvPr id="16000" name="Google Shape;16000;p67"/>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7"/>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7"/>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7"/>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7"/>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7"/>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7"/>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7"/>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7"/>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7"/>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7"/>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1" name="Google Shape;16011;p67"/>
          <p:cNvGrpSpPr/>
          <p:nvPr/>
        </p:nvGrpSpPr>
        <p:grpSpPr>
          <a:xfrm>
            <a:off x="3234506" y="2484534"/>
            <a:ext cx="388297" cy="293320"/>
            <a:chOff x="3234506" y="2484534"/>
            <a:chExt cx="388297" cy="293320"/>
          </a:xfrm>
        </p:grpSpPr>
        <p:sp>
          <p:nvSpPr>
            <p:cNvPr id="16012" name="Google Shape;16012;p67"/>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7"/>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7"/>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7"/>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7"/>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7"/>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7"/>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7"/>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7"/>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7"/>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7"/>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7"/>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7"/>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7"/>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7"/>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7"/>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8" name="Google Shape;16028;p67"/>
          <p:cNvGrpSpPr/>
          <p:nvPr/>
        </p:nvGrpSpPr>
        <p:grpSpPr>
          <a:xfrm>
            <a:off x="6065149" y="3367036"/>
            <a:ext cx="362553" cy="356498"/>
            <a:chOff x="6065149" y="3367036"/>
            <a:chExt cx="362553" cy="356498"/>
          </a:xfrm>
        </p:grpSpPr>
        <p:sp>
          <p:nvSpPr>
            <p:cNvPr id="16029" name="Google Shape;16029;p67"/>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7"/>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7"/>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7"/>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7"/>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4" name="Google Shape;16034;p67"/>
          <p:cNvGrpSpPr/>
          <p:nvPr/>
        </p:nvGrpSpPr>
        <p:grpSpPr>
          <a:xfrm>
            <a:off x="2595267" y="3809045"/>
            <a:ext cx="362920" cy="356865"/>
            <a:chOff x="2866317" y="3817357"/>
            <a:chExt cx="362920" cy="356865"/>
          </a:xfrm>
        </p:grpSpPr>
        <p:sp>
          <p:nvSpPr>
            <p:cNvPr id="16035" name="Google Shape;16035;p6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8" name="Google Shape;16038;p67"/>
          <p:cNvGrpSpPr/>
          <p:nvPr/>
        </p:nvGrpSpPr>
        <p:grpSpPr>
          <a:xfrm>
            <a:off x="6540821" y="3367036"/>
            <a:ext cx="362553" cy="356498"/>
            <a:chOff x="6540821" y="3367036"/>
            <a:chExt cx="362553" cy="356498"/>
          </a:xfrm>
        </p:grpSpPr>
        <p:sp>
          <p:nvSpPr>
            <p:cNvPr id="16039" name="Google Shape;16039;p67"/>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7"/>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7"/>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7"/>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7"/>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7"/>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7"/>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6" name="Google Shape;16046;p67"/>
          <p:cNvGrpSpPr/>
          <p:nvPr/>
        </p:nvGrpSpPr>
        <p:grpSpPr>
          <a:xfrm>
            <a:off x="2302458" y="2474704"/>
            <a:ext cx="354479" cy="312561"/>
            <a:chOff x="2302458" y="2474704"/>
            <a:chExt cx="354479" cy="312561"/>
          </a:xfrm>
        </p:grpSpPr>
        <p:sp>
          <p:nvSpPr>
            <p:cNvPr id="16047" name="Google Shape;16047;p67"/>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7"/>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7"/>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7"/>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7"/>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7"/>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7"/>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7"/>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7"/>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7"/>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7"/>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7"/>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9" name="Google Shape;16059;p67"/>
          <p:cNvGrpSpPr/>
          <p:nvPr/>
        </p:nvGrpSpPr>
        <p:grpSpPr>
          <a:xfrm>
            <a:off x="2831110" y="2442538"/>
            <a:ext cx="246002" cy="348922"/>
            <a:chOff x="2831110" y="2442538"/>
            <a:chExt cx="246002" cy="348922"/>
          </a:xfrm>
        </p:grpSpPr>
        <p:sp>
          <p:nvSpPr>
            <p:cNvPr id="16060" name="Google Shape;16060;p67"/>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7"/>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7"/>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7"/>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7"/>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7"/>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7"/>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7"/>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7"/>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7"/>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7"/>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7"/>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7"/>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7"/>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4" name="Google Shape;16074;p67"/>
          <p:cNvGrpSpPr/>
          <p:nvPr/>
        </p:nvGrpSpPr>
        <p:grpSpPr>
          <a:xfrm>
            <a:off x="3043701" y="3809045"/>
            <a:ext cx="362920" cy="356865"/>
            <a:chOff x="3314750" y="3817357"/>
            <a:chExt cx="362920" cy="356865"/>
          </a:xfrm>
        </p:grpSpPr>
        <p:sp>
          <p:nvSpPr>
            <p:cNvPr id="16075" name="Google Shape;16075;p6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7"/>
            <p:cNvSpPr/>
            <p:nvPr/>
          </p:nvSpPr>
          <p:spPr>
            <a:xfrm>
              <a:off x="3379082" y="3881296"/>
              <a:ext cx="228595" cy="228595"/>
            </a:xfrm>
            <a:custGeom>
              <a:rect b="b" l="l" r="r" t="t"/>
              <a:pathLst>
                <a:path extrusionOk="0" h="8720" w="872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7"/>
            <p:cNvSpPr/>
            <p:nvPr/>
          </p:nvSpPr>
          <p:spPr>
            <a:xfrm>
              <a:off x="3412768" y="3935430"/>
              <a:ext cx="140408" cy="120274"/>
            </a:xfrm>
            <a:custGeom>
              <a:rect b="b" l="l" r="r" t="t"/>
              <a:pathLst>
                <a:path extrusionOk="0" h="4588" w="5356">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7"/>
            <p:cNvSpPr/>
            <p:nvPr/>
          </p:nvSpPr>
          <p:spPr>
            <a:xfrm>
              <a:off x="3539518" y="3910447"/>
              <a:ext cx="31065" cy="31039"/>
            </a:xfrm>
            <a:custGeom>
              <a:rect b="b" l="l" r="r" t="t"/>
              <a:pathLst>
                <a:path extrusionOk="0" h="1184" w="1185">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67"/>
          <p:cNvGrpSpPr/>
          <p:nvPr/>
        </p:nvGrpSpPr>
        <p:grpSpPr>
          <a:xfrm>
            <a:off x="7016492" y="3367036"/>
            <a:ext cx="362947" cy="356498"/>
            <a:chOff x="7016492" y="3367036"/>
            <a:chExt cx="362947" cy="356498"/>
          </a:xfrm>
        </p:grpSpPr>
        <p:sp>
          <p:nvSpPr>
            <p:cNvPr id="16081" name="Google Shape;16081;p67"/>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7"/>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7"/>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7"/>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7"/>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7"/>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7" name="Google Shape;16087;p67"/>
          <p:cNvGrpSpPr/>
          <p:nvPr/>
        </p:nvGrpSpPr>
        <p:grpSpPr>
          <a:xfrm>
            <a:off x="3492135" y="3809189"/>
            <a:ext cx="363314" cy="356576"/>
            <a:chOff x="3763184" y="3817357"/>
            <a:chExt cx="363314" cy="356576"/>
          </a:xfrm>
        </p:grpSpPr>
        <p:sp>
          <p:nvSpPr>
            <p:cNvPr id="16088" name="Google Shape;16088;p6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7"/>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7"/>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3" name="Google Shape;16093;p67"/>
          <p:cNvGrpSpPr/>
          <p:nvPr/>
        </p:nvGrpSpPr>
        <p:grpSpPr>
          <a:xfrm>
            <a:off x="4837803" y="3809189"/>
            <a:ext cx="362947" cy="356576"/>
            <a:chOff x="5108852" y="3817357"/>
            <a:chExt cx="362947" cy="356576"/>
          </a:xfrm>
        </p:grpSpPr>
        <p:sp>
          <p:nvSpPr>
            <p:cNvPr id="16094" name="Google Shape;16094;p67"/>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7"/>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7"/>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7"/>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8" name="Google Shape;16098;p67"/>
          <p:cNvGrpSpPr/>
          <p:nvPr/>
        </p:nvGrpSpPr>
        <p:grpSpPr>
          <a:xfrm>
            <a:off x="5734671" y="3809189"/>
            <a:ext cx="362947" cy="356576"/>
            <a:chOff x="6005720" y="3817357"/>
            <a:chExt cx="362947" cy="356576"/>
          </a:xfrm>
        </p:grpSpPr>
        <p:sp>
          <p:nvSpPr>
            <p:cNvPr id="16099" name="Google Shape;16099;p67"/>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7"/>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7"/>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7"/>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3" name="Google Shape;16103;p67"/>
          <p:cNvGrpSpPr/>
          <p:nvPr/>
        </p:nvGrpSpPr>
        <p:grpSpPr>
          <a:xfrm>
            <a:off x="5589452" y="3367036"/>
            <a:ext cx="362580" cy="356498"/>
            <a:chOff x="5589452" y="3367036"/>
            <a:chExt cx="362580" cy="356498"/>
          </a:xfrm>
        </p:grpSpPr>
        <p:sp>
          <p:nvSpPr>
            <p:cNvPr id="16104" name="Google Shape;16104;p67"/>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7"/>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7"/>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7" name="Google Shape;16107;p67"/>
          <p:cNvGrpSpPr/>
          <p:nvPr/>
        </p:nvGrpSpPr>
        <p:grpSpPr>
          <a:xfrm>
            <a:off x="3940935" y="3809189"/>
            <a:ext cx="362947" cy="356576"/>
            <a:chOff x="4211985" y="3817357"/>
            <a:chExt cx="362947" cy="356576"/>
          </a:xfrm>
        </p:grpSpPr>
        <p:sp>
          <p:nvSpPr>
            <p:cNvPr id="16108" name="Google Shape;16108;p6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1" name="Google Shape;16111;p67"/>
          <p:cNvGrpSpPr/>
          <p:nvPr/>
        </p:nvGrpSpPr>
        <p:grpSpPr>
          <a:xfrm>
            <a:off x="4389369" y="3809189"/>
            <a:ext cx="362947" cy="356576"/>
            <a:chOff x="4660419" y="3817357"/>
            <a:chExt cx="362947" cy="356576"/>
          </a:xfrm>
        </p:grpSpPr>
        <p:sp>
          <p:nvSpPr>
            <p:cNvPr id="16112" name="Google Shape;16112;p67"/>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7"/>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7"/>
            <p:cNvSpPr/>
            <p:nvPr/>
          </p:nvSpPr>
          <p:spPr>
            <a:xfrm>
              <a:off x="4702441" y="3871098"/>
              <a:ext cx="271351" cy="249016"/>
            </a:xfrm>
            <a:custGeom>
              <a:rect b="b" l="l" r="r" t="t"/>
              <a:pathLst>
                <a:path extrusionOk="0" h="9499" w="10351">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7"/>
            <p:cNvSpPr/>
            <p:nvPr/>
          </p:nvSpPr>
          <p:spPr>
            <a:xfrm>
              <a:off x="4727791" y="3894351"/>
              <a:ext cx="220652" cy="202668"/>
            </a:xfrm>
            <a:custGeom>
              <a:rect b="b" l="l" r="r" t="t"/>
              <a:pathLst>
                <a:path extrusionOk="0" h="7731" w="8417">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7"/>
            <p:cNvSpPr/>
            <p:nvPr/>
          </p:nvSpPr>
          <p:spPr>
            <a:xfrm>
              <a:off x="4765619" y="3922742"/>
              <a:ext cx="147250" cy="144025"/>
            </a:xfrm>
            <a:custGeom>
              <a:rect b="b" l="l" r="r" t="t"/>
              <a:pathLst>
                <a:path extrusionOk="0" h="5494" w="5617">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7" name="Google Shape;16117;p67"/>
          <p:cNvGrpSpPr/>
          <p:nvPr/>
        </p:nvGrpSpPr>
        <p:grpSpPr>
          <a:xfrm>
            <a:off x="5286237" y="3809189"/>
            <a:ext cx="362947" cy="356576"/>
            <a:chOff x="5557286" y="3817357"/>
            <a:chExt cx="362947" cy="356576"/>
          </a:xfrm>
        </p:grpSpPr>
        <p:sp>
          <p:nvSpPr>
            <p:cNvPr id="16118" name="Google Shape;16118;p67"/>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7"/>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7"/>
            <p:cNvSpPr/>
            <p:nvPr/>
          </p:nvSpPr>
          <p:spPr>
            <a:xfrm>
              <a:off x="5601563" y="3894456"/>
              <a:ext cx="268337" cy="202563"/>
            </a:xfrm>
            <a:custGeom>
              <a:rect b="b" l="l" r="r" t="t"/>
              <a:pathLst>
                <a:path extrusionOk="0" h="7727" w="10236">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7"/>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2" name="Google Shape;16122;p67"/>
          <p:cNvGrpSpPr/>
          <p:nvPr/>
        </p:nvGrpSpPr>
        <p:grpSpPr>
          <a:xfrm>
            <a:off x="7488021" y="3362475"/>
            <a:ext cx="372017" cy="365621"/>
            <a:chOff x="7488021" y="3362475"/>
            <a:chExt cx="372017" cy="365621"/>
          </a:xfrm>
        </p:grpSpPr>
        <p:sp>
          <p:nvSpPr>
            <p:cNvPr id="16123" name="Google Shape;16123;p67"/>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7"/>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7"/>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7"/>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7"/>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7"/>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7"/>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7"/>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7"/>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7"/>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3" name="Google Shape;16133;p67"/>
          <p:cNvGrpSpPr/>
          <p:nvPr/>
        </p:nvGrpSpPr>
        <p:grpSpPr>
          <a:xfrm>
            <a:off x="5113781" y="3367036"/>
            <a:ext cx="362553" cy="356498"/>
            <a:chOff x="5113781" y="3367036"/>
            <a:chExt cx="362553" cy="356498"/>
          </a:xfrm>
        </p:grpSpPr>
        <p:sp>
          <p:nvSpPr>
            <p:cNvPr id="16134" name="Google Shape;16134;p67"/>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7"/>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6" name="Google Shape;16136;p67"/>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7" name="Google Shape;16137;p67"/>
          <p:cNvGrpSpPr/>
          <p:nvPr/>
        </p:nvGrpSpPr>
        <p:grpSpPr>
          <a:xfrm>
            <a:off x="7968621" y="3365489"/>
            <a:ext cx="375818" cy="357651"/>
            <a:chOff x="7968621" y="3365489"/>
            <a:chExt cx="375818" cy="357651"/>
          </a:xfrm>
        </p:grpSpPr>
        <p:sp>
          <p:nvSpPr>
            <p:cNvPr id="16138" name="Google Shape;16138;p67"/>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7"/>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7"/>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7"/>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7"/>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7"/>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7"/>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7"/>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7"/>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7"/>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7"/>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7"/>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67"/>
          <p:cNvGrpSpPr/>
          <p:nvPr/>
        </p:nvGrpSpPr>
        <p:grpSpPr>
          <a:xfrm>
            <a:off x="6183097" y="3809224"/>
            <a:ext cx="365636" cy="356506"/>
            <a:chOff x="1190200" y="238125"/>
            <a:chExt cx="5306767" cy="5212083"/>
          </a:xfrm>
        </p:grpSpPr>
        <p:grpSp>
          <p:nvGrpSpPr>
            <p:cNvPr id="16151" name="Google Shape;16151;p67"/>
            <p:cNvGrpSpPr/>
            <p:nvPr/>
          </p:nvGrpSpPr>
          <p:grpSpPr>
            <a:xfrm>
              <a:off x="1190200" y="238125"/>
              <a:ext cx="5212075" cy="5212075"/>
              <a:chOff x="1190200" y="238125"/>
              <a:chExt cx="5212075" cy="5212075"/>
            </a:xfrm>
          </p:grpSpPr>
          <p:sp>
            <p:nvSpPr>
              <p:cNvPr id="16152" name="Google Shape;16152;p6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54" name="Google Shape;16154;p6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58" name="Shape 16158"/>
        <p:cNvGrpSpPr/>
        <p:nvPr/>
      </p:nvGrpSpPr>
      <p:grpSpPr>
        <a:xfrm>
          <a:off x="0" y="0"/>
          <a:ext cx="0" cy="0"/>
          <a:chOff x="0" y="0"/>
          <a:chExt cx="0" cy="0"/>
        </a:xfrm>
      </p:grpSpPr>
      <p:pic>
        <p:nvPicPr>
          <p:cNvPr id="16159" name="Google Shape;16159;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idx="6" type="title"/>
          </p:nvPr>
        </p:nvSpPr>
        <p:spPr>
          <a:xfrm>
            <a:off x="603525" y="355646"/>
            <a:ext cx="3393600" cy="7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grpSp>
        <p:nvGrpSpPr>
          <p:cNvPr id="191" name="Google Shape;191;p32"/>
          <p:cNvGrpSpPr/>
          <p:nvPr/>
        </p:nvGrpSpPr>
        <p:grpSpPr>
          <a:xfrm rot="10800000">
            <a:off x="4308550" y="2000321"/>
            <a:ext cx="3393600" cy="2626225"/>
            <a:chOff x="1528725" y="1395875"/>
            <a:chExt cx="3393600" cy="2626225"/>
          </a:xfrm>
        </p:grpSpPr>
        <p:sp>
          <p:nvSpPr>
            <p:cNvPr id="192" name="Google Shape;192;p32"/>
            <p:cNvSpPr/>
            <p:nvPr/>
          </p:nvSpPr>
          <p:spPr>
            <a:xfrm>
              <a:off x="1750000" y="1395875"/>
              <a:ext cx="2875500" cy="2438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2"/>
            <p:cNvSpPr/>
            <p:nvPr/>
          </p:nvSpPr>
          <p:spPr>
            <a:xfrm>
              <a:off x="1528725" y="1800300"/>
              <a:ext cx="3393600" cy="222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32"/>
          <p:cNvGrpSpPr/>
          <p:nvPr/>
        </p:nvGrpSpPr>
        <p:grpSpPr>
          <a:xfrm>
            <a:off x="1528725" y="1395875"/>
            <a:ext cx="3393600" cy="2626225"/>
            <a:chOff x="1528725" y="1395875"/>
            <a:chExt cx="3393600" cy="2626225"/>
          </a:xfrm>
        </p:grpSpPr>
        <p:sp>
          <p:nvSpPr>
            <p:cNvPr id="195" name="Google Shape;195;p32"/>
            <p:cNvSpPr/>
            <p:nvPr/>
          </p:nvSpPr>
          <p:spPr>
            <a:xfrm>
              <a:off x="1750000" y="1395875"/>
              <a:ext cx="2875500" cy="2438100"/>
            </a:xfrm>
            <a:prstGeom prst="roundRect">
              <a:avLst>
                <a:gd fmla="val 16667"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2"/>
            <p:cNvSpPr/>
            <p:nvPr/>
          </p:nvSpPr>
          <p:spPr>
            <a:xfrm>
              <a:off x="1528725" y="1800300"/>
              <a:ext cx="3393600" cy="222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32"/>
          <p:cNvSpPr/>
          <p:nvPr/>
        </p:nvSpPr>
        <p:spPr>
          <a:xfrm>
            <a:off x="6343200" y="1791525"/>
            <a:ext cx="2085600" cy="24381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2"/>
          <p:cNvSpPr/>
          <p:nvPr/>
        </p:nvSpPr>
        <p:spPr>
          <a:xfrm>
            <a:off x="3529200" y="1791525"/>
            <a:ext cx="2085600" cy="24381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2"/>
          <p:cNvSpPr/>
          <p:nvPr/>
        </p:nvSpPr>
        <p:spPr>
          <a:xfrm>
            <a:off x="715200" y="1791525"/>
            <a:ext cx="2085600" cy="24381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2"/>
          <p:cNvSpPr txBox="1"/>
          <p:nvPr>
            <p:ph idx="2" type="ctrTitle"/>
          </p:nvPr>
        </p:nvSpPr>
        <p:spPr>
          <a:xfrm flipH="1">
            <a:off x="977706" y="2489339"/>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1" name="Google Shape;201;p32"/>
          <p:cNvSpPr txBox="1"/>
          <p:nvPr>
            <p:ph idx="3" type="subTitle"/>
          </p:nvPr>
        </p:nvSpPr>
        <p:spPr>
          <a:xfrm flipH="1">
            <a:off x="877501" y="2911450"/>
            <a:ext cx="17610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202" name="Google Shape;202;p32"/>
          <p:cNvSpPr txBox="1"/>
          <p:nvPr>
            <p:ph idx="1" type="subTitle"/>
          </p:nvPr>
        </p:nvSpPr>
        <p:spPr>
          <a:xfrm flipH="1">
            <a:off x="6404388" y="2911450"/>
            <a:ext cx="19632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a:t>
            </a:r>
            <a:r>
              <a:rPr lang="en"/>
              <a:t> the ringed planet. It’s a gas giant, composed mostly of hydrogen and helium</a:t>
            </a:r>
            <a:endParaRPr/>
          </a:p>
        </p:txBody>
      </p:sp>
      <p:sp>
        <p:nvSpPr>
          <p:cNvPr id="203" name="Google Shape;203;p32"/>
          <p:cNvSpPr txBox="1"/>
          <p:nvPr>
            <p:ph idx="5" type="subTitle"/>
          </p:nvPr>
        </p:nvSpPr>
        <p:spPr>
          <a:xfrm flipH="1">
            <a:off x="3664351" y="2911450"/>
            <a:ext cx="18153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204" name="Google Shape;204;p32"/>
          <p:cNvSpPr txBox="1"/>
          <p:nvPr>
            <p:ph type="ctrTitle"/>
          </p:nvPr>
        </p:nvSpPr>
        <p:spPr>
          <a:xfrm flipH="1">
            <a:off x="6605688" y="2489339"/>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05" name="Google Shape;205;p32"/>
          <p:cNvSpPr txBox="1"/>
          <p:nvPr>
            <p:ph idx="4" type="ctrTitle"/>
          </p:nvPr>
        </p:nvSpPr>
        <p:spPr>
          <a:xfrm flipH="1">
            <a:off x="3664356" y="2489339"/>
            <a:ext cx="18153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6" name="Google Shape;206;p32"/>
          <p:cNvSpPr txBox="1"/>
          <p:nvPr>
            <p:ph idx="2" type="ctrTitle"/>
          </p:nvPr>
        </p:nvSpPr>
        <p:spPr>
          <a:xfrm flipH="1">
            <a:off x="977706" y="202245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01</a:t>
            </a:r>
            <a:endParaRPr sz="4800">
              <a:solidFill>
                <a:schemeClr val="lt1"/>
              </a:solidFill>
            </a:endParaRPr>
          </a:p>
        </p:txBody>
      </p:sp>
      <p:sp>
        <p:nvSpPr>
          <p:cNvPr id="207" name="Google Shape;207;p32"/>
          <p:cNvSpPr txBox="1"/>
          <p:nvPr>
            <p:ph idx="2" type="ctrTitle"/>
          </p:nvPr>
        </p:nvSpPr>
        <p:spPr>
          <a:xfrm flipH="1">
            <a:off x="3791706" y="202245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02</a:t>
            </a:r>
            <a:endParaRPr sz="4800">
              <a:solidFill>
                <a:schemeClr val="lt1"/>
              </a:solidFill>
            </a:endParaRPr>
          </a:p>
        </p:txBody>
      </p:sp>
      <p:sp>
        <p:nvSpPr>
          <p:cNvPr id="208" name="Google Shape;208;p32"/>
          <p:cNvSpPr txBox="1"/>
          <p:nvPr>
            <p:ph idx="2" type="ctrTitle"/>
          </p:nvPr>
        </p:nvSpPr>
        <p:spPr>
          <a:xfrm flipH="1">
            <a:off x="6605706" y="2022458"/>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chemeClr val="lt1"/>
                </a:solidFill>
              </a:rPr>
              <a:t>03</a:t>
            </a:r>
            <a:endParaRPr sz="48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3"/>
          <p:cNvSpPr txBox="1"/>
          <p:nvPr>
            <p:ph idx="6" type="title"/>
          </p:nvPr>
        </p:nvSpPr>
        <p:spPr>
          <a:xfrm>
            <a:off x="5427350" y="356124"/>
            <a:ext cx="3097800" cy="937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GOALS</a:t>
            </a:r>
            <a:endParaRPr/>
          </a:p>
        </p:txBody>
      </p:sp>
      <p:sp>
        <p:nvSpPr>
          <p:cNvPr id="214" name="Google Shape;214;p33"/>
          <p:cNvSpPr/>
          <p:nvPr/>
        </p:nvSpPr>
        <p:spPr>
          <a:xfrm>
            <a:off x="-1186725" y="807709"/>
            <a:ext cx="5512500" cy="5512500"/>
          </a:xfrm>
          <a:prstGeom prst="ellipse">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3"/>
          <p:cNvSpPr/>
          <p:nvPr/>
        </p:nvSpPr>
        <p:spPr>
          <a:xfrm>
            <a:off x="-108125" y="2036930"/>
            <a:ext cx="3355500" cy="3355500"/>
          </a:xfrm>
          <a:prstGeom prst="ellipse">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p:nvPr/>
        </p:nvSpPr>
        <p:spPr>
          <a:xfrm>
            <a:off x="842850" y="2933600"/>
            <a:ext cx="1453500" cy="1453500"/>
          </a:xfrm>
          <a:prstGeom prst="ellipse">
            <a:avLst/>
          </a:prstGeom>
          <a:solidFill>
            <a:srgbClr val="F2D9CF">
              <a:alpha val="707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3"/>
          <p:cNvSpPr txBox="1"/>
          <p:nvPr>
            <p:ph idx="4" type="ctrTitle"/>
          </p:nvPr>
        </p:nvSpPr>
        <p:spPr>
          <a:xfrm flipH="1">
            <a:off x="4939225" y="2230130"/>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solidFill>
                <a:schemeClr val="dk1"/>
              </a:solidFill>
            </a:endParaRPr>
          </a:p>
        </p:txBody>
      </p:sp>
      <p:sp>
        <p:nvSpPr>
          <p:cNvPr id="218" name="Google Shape;218;p33"/>
          <p:cNvSpPr txBox="1"/>
          <p:nvPr>
            <p:ph idx="1" type="subTitle"/>
          </p:nvPr>
        </p:nvSpPr>
        <p:spPr>
          <a:xfrm flipH="1">
            <a:off x="4329625" y="1574383"/>
            <a:ext cx="20034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terribly hot</a:t>
            </a:r>
            <a:endParaRPr/>
          </a:p>
        </p:txBody>
      </p:sp>
      <p:sp>
        <p:nvSpPr>
          <p:cNvPr id="219" name="Google Shape;219;p33"/>
          <p:cNvSpPr txBox="1"/>
          <p:nvPr>
            <p:ph idx="5" type="subTitle"/>
          </p:nvPr>
        </p:nvSpPr>
        <p:spPr>
          <a:xfrm flipH="1">
            <a:off x="4939225" y="2645548"/>
            <a:ext cx="20034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20" name="Google Shape;220;p33"/>
          <p:cNvSpPr txBox="1"/>
          <p:nvPr>
            <p:ph type="ctrTitle"/>
          </p:nvPr>
        </p:nvSpPr>
        <p:spPr>
          <a:xfrm flipH="1">
            <a:off x="4329625" y="1159009"/>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solidFill>
                <a:schemeClr val="dk1"/>
              </a:solidFill>
            </a:endParaRPr>
          </a:p>
        </p:txBody>
      </p:sp>
      <p:sp>
        <p:nvSpPr>
          <p:cNvPr id="221" name="Google Shape;221;p33"/>
          <p:cNvSpPr txBox="1"/>
          <p:nvPr>
            <p:ph idx="3" type="subTitle"/>
          </p:nvPr>
        </p:nvSpPr>
        <p:spPr>
          <a:xfrm flipH="1">
            <a:off x="5413018" y="3698256"/>
            <a:ext cx="24399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222" name="Google Shape;222;p33"/>
          <p:cNvSpPr txBox="1"/>
          <p:nvPr>
            <p:ph idx="2" type="ctrTitle"/>
          </p:nvPr>
        </p:nvSpPr>
        <p:spPr>
          <a:xfrm flipH="1">
            <a:off x="5413018" y="3290579"/>
            <a:ext cx="1560600" cy="57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solidFill>
                <a:schemeClr val="dk1"/>
              </a:solidFill>
            </a:endParaRPr>
          </a:p>
        </p:txBody>
      </p:sp>
      <p:sp>
        <p:nvSpPr>
          <p:cNvPr id="223" name="Google Shape;223;p33"/>
          <p:cNvSpPr txBox="1"/>
          <p:nvPr>
            <p:ph type="ctrTitle"/>
          </p:nvPr>
        </p:nvSpPr>
        <p:spPr>
          <a:xfrm flipH="1">
            <a:off x="1210213" y="1229309"/>
            <a:ext cx="70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01</a:t>
            </a:r>
            <a:endParaRPr sz="3000">
              <a:solidFill>
                <a:schemeClr val="lt1"/>
              </a:solidFill>
            </a:endParaRPr>
          </a:p>
        </p:txBody>
      </p:sp>
      <p:sp>
        <p:nvSpPr>
          <p:cNvPr id="224" name="Google Shape;224;p33"/>
          <p:cNvSpPr txBox="1"/>
          <p:nvPr>
            <p:ph type="ctrTitle"/>
          </p:nvPr>
        </p:nvSpPr>
        <p:spPr>
          <a:xfrm flipH="1">
            <a:off x="1210213" y="2284430"/>
            <a:ext cx="70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02</a:t>
            </a:r>
            <a:endParaRPr sz="3000">
              <a:solidFill>
                <a:schemeClr val="lt1"/>
              </a:solidFill>
            </a:endParaRPr>
          </a:p>
        </p:txBody>
      </p:sp>
      <p:sp>
        <p:nvSpPr>
          <p:cNvPr id="225" name="Google Shape;225;p33"/>
          <p:cNvSpPr txBox="1"/>
          <p:nvPr>
            <p:ph type="ctrTitle"/>
          </p:nvPr>
        </p:nvSpPr>
        <p:spPr>
          <a:xfrm flipH="1">
            <a:off x="1210213" y="3371450"/>
            <a:ext cx="7092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lt1"/>
                </a:solidFill>
              </a:rPr>
              <a:t>03</a:t>
            </a:r>
            <a:endParaRPr sz="3000">
              <a:solidFill>
                <a:schemeClr val="lt1"/>
              </a:solidFill>
            </a:endParaRPr>
          </a:p>
        </p:txBody>
      </p:sp>
      <p:cxnSp>
        <p:nvCxnSpPr>
          <p:cNvPr id="226" name="Google Shape;226;p33"/>
          <p:cNvCxnSpPr/>
          <p:nvPr/>
        </p:nvCxnSpPr>
        <p:spPr>
          <a:xfrm>
            <a:off x="2014663" y="1489675"/>
            <a:ext cx="2214900" cy="0"/>
          </a:xfrm>
          <a:prstGeom prst="straightConnector1">
            <a:avLst/>
          </a:prstGeom>
          <a:noFill/>
          <a:ln cap="flat" cmpd="sng" w="19050">
            <a:solidFill>
              <a:schemeClr val="accent2"/>
            </a:solidFill>
            <a:prstDash val="solid"/>
            <a:round/>
            <a:headEnd len="med" w="med" type="none"/>
            <a:tailEnd len="med" w="med" type="none"/>
          </a:ln>
        </p:spPr>
      </p:cxnSp>
      <p:cxnSp>
        <p:nvCxnSpPr>
          <p:cNvPr id="227" name="Google Shape;227;p33"/>
          <p:cNvCxnSpPr/>
          <p:nvPr/>
        </p:nvCxnSpPr>
        <p:spPr>
          <a:xfrm>
            <a:off x="2014663" y="2571750"/>
            <a:ext cx="2843100" cy="0"/>
          </a:xfrm>
          <a:prstGeom prst="straightConnector1">
            <a:avLst/>
          </a:prstGeom>
          <a:noFill/>
          <a:ln cap="flat" cmpd="sng" w="19050">
            <a:solidFill>
              <a:schemeClr val="accent2"/>
            </a:solidFill>
            <a:prstDash val="solid"/>
            <a:round/>
            <a:headEnd len="med" w="med" type="none"/>
            <a:tailEnd len="med" w="med" type="none"/>
          </a:ln>
        </p:spPr>
      </p:cxnSp>
      <p:cxnSp>
        <p:nvCxnSpPr>
          <p:cNvPr id="228" name="Google Shape;228;p33"/>
          <p:cNvCxnSpPr/>
          <p:nvPr/>
        </p:nvCxnSpPr>
        <p:spPr>
          <a:xfrm>
            <a:off x="2014663" y="3660350"/>
            <a:ext cx="3290700" cy="0"/>
          </a:xfrm>
          <a:prstGeom prst="straightConnector1">
            <a:avLst/>
          </a:prstGeom>
          <a:noFill/>
          <a:ln cap="flat" cmpd="sng" w="19050">
            <a:solidFill>
              <a:schemeClr val="accent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p:nvPr/>
        </p:nvSpPr>
        <p:spPr>
          <a:xfrm>
            <a:off x="3895655" y="31740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p:nvPr/>
        </p:nvSpPr>
        <p:spPr>
          <a:xfrm>
            <a:off x="6431485" y="31740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4"/>
          <p:cNvSpPr/>
          <p:nvPr/>
        </p:nvSpPr>
        <p:spPr>
          <a:xfrm>
            <a:off x="1359838" y="31740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4"/>
          <p:cNvSpPr/>
          <p:nvPr/>
        </p:nvSpPr>
        <p:spPr>
          <a:xfrm>
            <a:off x="3895655" y="15546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4"/>
          <p:cNvSpPr/>
          <p:nvPr/>
        </p:nvSpPr>
        <p:spPr>
          <a:xfrm>
            <a:off x="6431485" y="15546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p:nvPr/>
        </p:nvSpPr>
        <p:spPr>
          <a:xfrm>
            <a:off x="1359838" y="1554650"/>
            <a:ext cx="1352700" cy="577800"/>
          </a:xfrm>
          <a:prstGeom prst="roundRect">
            <a:avLst>
              <a:gd fmla="val 16667"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txBox="1"/>
          <p:nvPr>
            <p:ph idx="15" type="title"/>
          </p:nvPr>
        </p:nvSpPr>
        <p:spPr>
          <a:xfrm>
            <a:off x="594650" y="355650"/>
            <a:ext cx="2463000" cy="6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240" name="Google Shape;240;p34"/>
          <p:cNvSpPr txBox="1"/>
          <p:nvPr>
            <p:ph type="ctrTitle"/>
          </p:nvPr>
        </p:nvSpPr>
        <p:spPr>
          <a:xfrm flipH="1">
            <a:off x="6196038" y="1526811"/>
            <a:ext cx="18240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41" name="Google Shape;241;p34"/>
          <p:cNvSpPr txBox="1"/>
          <p:nvPr>
            <p:ph idx="1" type="subTitle"/>
          </p:nvPr>
        </p:nvSpPr>
        <p:spPr>
          <a:xfrm flipH="1">
            <a:off x="6050688" y="2114681"/>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242" name="Google Shape;242;p34"/>
          <p:cNvSpPr txBox="1"/>
          <p:nvPr>
            <p:ph idx="2" type="ctrTitle"/>
          </p:nvPr>
        </p:nvSpPr>
        <p:spPr>
          <a:xfrm flipH="1">
            <a:off x="3766925" y="1526800"/>
            <a:ext cx="1611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3" name="Google Shape;243;p34"/>
          <p:cNvSpPr txBox="1"/>
          <p:nvPr>
            <p:ph idx="3" type="subTitle"/>
          </p:nvPr>
        </p:nvSpPr>
        <p:spPr>
          <a:xfrm flipH="1">
            <a:off x="3540863" y="2114681"/>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but it’s terribly hot</a:t>
            </a:r>
            <a:endParaRPr/>
          </a:p>
        </p:txBody>
      </p:sp>
      <p:sp>
        <p:nvSpPr>
          <p:cNvPr id="244" name="Google Shape;244;p34"/>
          <p:cNvSpPr txBox="1"/>
          <p:nvPr>
            <p:ph idx="4" type="ctrTitle"/>
          </p:nvPr>
        </p:nvSpPr>
        <p:spPr>
          <a:xfrm flipH="1">
            <a:off x="6327738" y="3137772"/>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45" name="Google Shape;245;p34"/>
          <p:cNvSpPr txBox="1"/>
          <p:nvPr>
            <p:ph idx="5" type="subTitle"/>
          </p:nvPr>
        </p:nvSpPr>
        <p:spPr>
          <a:xfrm flipH="1">
            <a:off x="6050688" y="3730243"/>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46" name="Google Shape;246;p34"/>
          <p:cNvSpPr txBox="1"/>
          <p:nvPr>
            <p:ph idx="6" type="ctrTitle"/>
          </p:nvPr>
        </p:nvSpPr>
        <p:spPr>
          <a:xfrm flipH="1">
            <a:off x="1255663" y="1670211"/>
            <a:ext cx="1560600" cy="43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47" name="Google Shape;247;p34"/>
          <p:cNvSpPr txBox="1"/>
          <p:nvPr>
            <p:ph idx="7" type="subTitle"/>
          </p:nvPr>
        </p:nvSpPr>
        <p:spPr>
          <a:xfrm flipH="1">
            <a:off x="978613" y="2114680"/>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t>
            </a:r>
            <a:endParaRPr/>
          </a:p>
        </p:txBody>
      </p:sp>
      <p:sp>
        <p:nvSpPr>
          <p:cNvPr id="248" name="Google Shape;248;p34"/>
          <p:cNvSpPr txBox="1"/>
          <p:nvPr>
            <p:ph idx="8" type="ctrTitle"/>
          </p:nvPr>
        </p:nvSpPr>
        <p:spPr>
          <a:xfrm flipH="1">
            <a:off x="3766926" y="3137775"/>
            <a:ext cx="1611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49" name="Google Shape;249;p34"/>
          <p:cNvSpPr txBox="1"/>
          <p:nvPr>
            <p:ph idx="9" type="subTitle"/>
          </p:nvPr>
        </p:nvSpPr>
        <p:spPr>
          <a:xfrm flipH="1">
            <a:off x="3540863" y="3730243"/>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250" name="Google Shape;250;p34"/>
          <p:cNvSpPr txBox="1"/>
          <p:nvPr>
            <p:ph idx="13" type="ctrTitle"/>
          </p:nvPr>
        </p:nvSpPr>
        <p:spPr>
          <a:xfrm flipH="1">
            <a:off x="1255664" y="3137780"/>
            <a:ext cx="1560600" cy="57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51" name="Google Shape;251;p34"/>
          <p:cNvSpPr txBox="1"/>
          <p:nvPr>
            <p:ph idx="14" type="subTitle"/>
          </p:nvPr>
        </p:nvSpPr>
        <p:spPr>
          <a:xfrm flipH="1">
            <a:off x="978613" y="3730257"/>
            <a:ext cx="21147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our Solar System</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5"/>
          <p:cNvSpPr txBox="1"/>
          <p:nvPr>
            <p:ph idx="2" type="subTitle"/>
          </p:nvPr>
        </p:nvSpPr>
        <p:spPr>
          <a:xfrm flipH="1">
            <a:off x="903112" y="2286475"/>
            <a:ext cx="3101100" cy="105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
        <p:nvSpPr>
          <p:cNvPr id="257" name="Google Shape;257;p35"/>
          <p:cNvSpPr txBox="1"/>
          <p:nvPr>
            <p:ph type="title"/>
          </p:nvPr>
        </p:nvSpPr>
        <p:spPr>
          <a:xfrm>
            <a:off x="3842525" y="354225"/>
            <a:ext cx="4674900" cy="63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RESEARCH AND PUBLICATIONS</a:t>
            </a:r>
            <a:endParaRPr/>
          </a:p>
        </p:txBody>
      </p:sp>
      <p:sp>
        <p:nvSpPr>
          <p:cNvPr id="258" name="Google Shape;258;p35"/>
          <p:cNvSpPr txBox="1"/>
          <p:nvPr>
            <p:ph idx="3" type="subTitle"/>
          </p:nvPr>
        </p:nvSpPr>
        <p:spPr>
          <a:xfrm flipH="1">
            <a:off x="5144028" y="3921525"/>
            <a:ext cx="1649700" cy="63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by MERCURY</a:t>
            </a:r>
            <a:endParaRPr/>
          </a:p>
        </p:txBody>
      </p:sp>
      <p:sp>
        <p:nvSpPr>
          <p:cNvPr id="259" name="Google Shape;259;p35"/>
          <p:cNvSpPr txBox="1"/>
          <p:nvPr>
            <p:ph idx="1" type="subTitle"/>
          </p:nvPr>
        </p:nvSpPr>
        <p:spPr>
          <a:xfrm flipH="1">
            <a:off x="5139113" y="2292100"/>
            <a:ext cx="3041700" cy="8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System—it’s only a bit larger than our Moon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60" name="Google Shape;260;p35"/>
          <p:cNvSpPr txBox="1"/>
          <p:nvPr>
            <p:ph idx="4" type="subTitle"/>
          </p:nvPr>
        </p:nvSpPr>
        <p:spPr>
          <a:xfrm flipH="1">
            <a:off x="2322413" y="3921514"/>
            <a:ext cx="16818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a:t>
            </a:r>
            <a:r>
              <a:rPr lang="en">
                <a:solidFill>
                  <a:schemeClr val="dk1"/>
                </a:solidFill>
              </a:rPr>
              <a:t>y VENUS</a:t>
            </a:r>
            <a:endParaRPr>
              <a:solidFill>
                <a:schemeClr val="dk1"/>
              </a:solidFill>
            </a:endParaRPr>
          </a:p>
        </p:txBody>
      </p:sp>
      <p:sp>
        <p:nvSpPr>
          <p:cNvPr id="261" name="Google Shape;261;p35"/>
          <p:cNvSpPr/>
          <p:nvPr/>
        </p:nvSpPr>
        <p:spPr>
          <a:xfrm>
            <a:off x="903188" y="3766600"/>
            <a:ext cx="3223500" cy="96600"/>
          </a:xfrm>
          <a:prstGeom prst="roundRect">
            <a:avLst>
              <a:gd fmla="val 50000"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5078888" y="3766600"/>
            <a:ext cx="3162000" cy="96600"/>
          </a:xfrm>
          <a:prstGeom prst="roundRect">
            <a:avLst>
              <a:gd fmla="val 50000"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903188" y="1549675"/>
            <a:ext cx="778800" cy="586200"/>
          </a:xfrm>
          <a:prstGeom prst="roundRect">
            <a:avLst>
              <a:gd fmla="val 21234" name="adj"/>
            </a:avLst>
          </a:prstGeom>
          <a:solidFill>
            <a:srgbClr val="AED7E8">
              <a:alpha val="736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txBox="1"/>
          <p:nvPr>
            <p:ph idx="4" type="subTitle"/>
          </p:nvPr>
        </p:nvSpPr>
        <p:spPr>
          <a:xfrm flipH="1">
            <a:off x="966414" y="1509275"/>
            <a:ext cx="6330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3000">
                <a:solidFill>
                  <a:schemeClr val="lt1"/>
                </a:solidFill>
                <a:latin typeface="Marvel"/>
                <a:ea typeface="Marvel"/>
                <a:cs typeface="Marvel"/>
                <a:sym typeface="Marvel"/>
              </a:rPr>
              <a:t>01</a:t>
            </a:r>
            <a:endParaRPr sz="3000">
              <a:solidFill>
                <a:schemeClr val="lt1"/>
              </a:solidFill>
              <a:latin typeface="Marvel"/>
              <a:ea typeface="Marvel"/>
              <a:cs typeface="Marvel"/>
              <a:sym typeface="Marvel"/>
            </a:endParaRPr>
          </a:p>
        </p:txBody>
      </p:sp>
      <p:sp>
        <p:nvSpPr>
          <p:cNvPr id="265" name="Google Shape;265;p35"/>
          <p:cNvSpPr/>
          <p:nvPr/>
        </p:nvSpPr>
        <p:spPr>
          <a:xfrm>
            <a:off x="7462088" y="1549675"/>
            <a:ext cx="778800" cy="586200"/>
          </a:xfrm>
          <a:prstGeom prst="roundRect">
            <a:avLst>
              <a:gd fmla="val 21234" name="adj"/>
            </a:avLst>
          </a:prstGeom>
          <a:solidFill>
            <a:srgbClr val="EE8C94">
              <a:alpha val="60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txBox="1"/>
          <p:nvPr>
            <p:ph idx="4" type="subTitle"/>
          </p:nvPr>
        </p:nvSpPr>
        <p:spPr>
          <a:xfrm flipH="1">
            <a:off x="7548588" y="1509275"/>
            <a:ext cx="633000" cy="63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Marvel"/>
                <a:ea typeface="Marvel"/>
                <a:cs typeface="Marvel"/>
                <a:sym typeface="Marvel"/>
              </a:rPr>
              <a:t>02</a:t>
            </a:r>
            <a:endParaRPr sz="3000">
              <a:solidFill>
                <a:schemeClr val="lt1"/>
              </a:solidFill>
              <a:latin typeface="Marvel"/>
              <a:ea typeface="Marvel"/>
              <a:cs typeface="Marvel"/>
              <a:sym typeface="Marve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Google Shape;271;p36"/>
          <p:cNvSpPr txBox="1"/>
          <p:nvPr>
            <p:ph type="title"/>
          </p:nvPr>
        </p:nvSpPr>
        <p:spPr>
          <a:xfrm>
            <a:off x="4213400" y="997550"/>
            <a:ext cx="4607400" cy="192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A PICTURE IS WORTH A THOUSAND WORDS</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regnancy Breakthrough by Slidesgo">
  <a:themeElements>
    <a:clrScheme name="Simple Light">
      <a:dk1>
        <a:srgbClr val="434343"/>
      </a:dk1>
      <a:lt1>
        <a:srgbClr val="F2F2F2"/>
      </a:lt1>
      <a:dk2>
        <a:srgbClr val="595959"/>
      </a:dk2>
      <a:lt2>
        <a:srgbClr val="EE8C94"/>
      </a:lt2>
      <a:accent1>
        <a:srgbClr val="F2F2F2"/>
      </a:accent1>
      <a:accent2>
        <a:srgbClr val="EE8C94"/>
      </a:accent2>
      <a:accent3>
        <a:srgbClr val="AED7E8"/>
      </a:accent3>
      <a:accent4>
        <a:srgbClr val="F2D9CF"/>
      </a:accent4>
      <a:accent5>
        <a:srgbClr val="EE8C94"/>
      </a:accent5>
      <a:accent6>
        <a:srgbClr val="AED7E8"/>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